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1" r:id="rId1"/>
    <p:sldMasterId id="2147483706" r:id="rId2"/>
  </p:sldMasterIdLst>
  <p:notesMasterIdLst>
    <p:notesMasterId r:id="rId14"/>
  </p:notesMasterIdLst>
  <p:handoutMasterIdLst>
    <p:handoutMasterId r:id="rId15"/>
  </p:handoutMasterIdLst>
  <p:sldIdLst>
    <p:sldId id="374" r:id="rId3"/>
    <p:sldId id="369" r:id="rId4"/>
    <p:sldId id="421" r:id="rId5"/>
    <p:sldId id="413" r:id="rId6"/>
    <p:sldId id="375" r:id="rId7"/>
    <p:sldId id="410" r:id="rId8"/>
    <p:sldId id="411" r:id="rId9"/>
    <p:sldId id="412" r:id="rId10"/>
    <p:sldId id="418" r:id="rId11"/>
    <p:sldId id="419" r:id="rId12"/>
    <p:sldId id="420" r:id="rId13"/>
  </p:sldIdLst>
  <p:sldSz cx="12192000" cy="6858000"/>
  <p:notesSz cx="7010400" cy="9296400"/>
  <p:custDataLst>
    <p:tags r:id="rId16"/>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57" userDrawn="1">
          <p15:clr>
            <a:srgbClr val="A4A3A4"/>
          </p15:clr>
        </p15:guide>
        <p15:guide id="2" orient="horz" pos="833" userDrawn="1">
          <p15:clr>
            <a:srgbClr val="A4A3A4"/>
          </p15:clr>
        </p15:guide>
        <p15:guide id="3" orient="horz" pos="3884" userDrawn="1">
          <p15:clr>
            <a:srgbClr val="A4A3A4"/>
          </p15:clr>
        </p15:guide>
        <p15:guide id="4" orient="horz" pos="4015" userDrawn="1">
          <p15:clr>
            <a:srgbClr val="A4A3A4"/>
          </p15:clr>
        </p15:guide>
        <p15:guide id="5" pos="3840" userDrawn="1">
          <p15:clr>
            <a:srgbClr val="A4A3A4"/>
          </p15:clr>
        </p15:guide>
        <p15:guide id="6" pos="7375" userDrawn="1">
          <p15:clr>
            <a:srgbClr val="A4A3A4"/>
          </p15:clr>
        </p15:guide>
        <p15:guide id="7" pos="30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5A05"/>
    <a:srgbClr val="58B0E3"/>
    <a:srgbClr val="20759E"/>
    <a:srgbClr val="5EC4B6"/>
    <a:srgbClr val="F8971D"/>
    <a:srgbClr val="A4C660"/>
    <a:srgbClr val="FAA74F"/>
    <a:srgbClr val="D94020"/>
    <a:srgbClr val="CAC2B8"/>
    <a:srgbClr val="5EC4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72A25A-B486-4250-AD3A-80A24B74D686}" v="257" dt="2020-05-26T17:23:32.829"/>
    <p1510:client id="{D85DE54A-3448-4324-A6F3-C0130D8919C1}" v="2" dt="2020-05-27T12:53:26.3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52" autoAdjust="0"/>
    <p:restoredTop sz="94539" autoAdjust="0"/>
  </p:normalViewPr>
  <p:slideViewPr>
    <p:cSldViewPr snapToGrid="0" snapToObjects="1" showGuides="1">
      <p:cViewPr varScale="1">
        <p:scale>
          <a:sx n="108" d="100"/>
          <a:sy n="108" d="100"/>
        </p:scale>
        <p:origin x="858" y="96"/>
      </p:cViewPr>
      <p:guideLst>
        <p:guide orient="horz" pos="2357"/>
        <p:guide orient="horz" pos="833"/>
        <p:guide orient="horz" pos="3884"/>
        <p:guide orient="horz" pos="4015"/>
        <p:guide pos="3840"/>
        <p:guide pos="7375"/>
        <p:guide pos="307"/>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snapToObjects="1">
      <p:cViewPr varScale="1">
        <p:scale>
          <a:sx n="70" d="100"/>
          <a:sy n="70" d="100"/>
        </p:scale>
        <p:origin x="229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Age Representation from the Fall Survey</c:v>
                </c:pt>
              </c:strCache>
            </c:strRef>
          </c:tx>
          <c:spPr>
            <a:solidFill>
              <a:schemeClr val="accent2">
                <a:lumMod val="50000"/>
              </a:schemeClr>
            </a:solidFill>
            <a:ln w="19050">
              <a:solidFill>
                <a:schemeClr val="lt1"/>
              </a:solidFill>
            </a:ln>
            <a:effectLst/>
          </c:spPr>
          <c:invertIfNegative val="0"/>
          <c:dPt>
            <c:idx val="0"/>
            <c:invertIfNegative val="0"/>
            <c:bubble3D val="0"/>
            <c:spPr>
              <a:solidFill>
                <a:schemeClr val="accent2">
                  <a:lumMod val="50000"/>
                </a:schemeClr>
              </a:solidFill>
              <a:ln w="19050">
                <a:solidFill>
                  <a:schemeClr val="lt1"/>
                </a:solidFill>
              </a:ln>
              <a:effectLst/>
            </c:spPr>
            <c:extLst>
              <c:ext xmlns:c16="http://schemas.microsoft.com/office/drawing/2014/chart" uri="{C3380CC4-5D6E-409C-BE32-E72D297353CC}">
                <c16:uniqueId val="{00000001-3D44-4FEA-9F55-1E6F6DAD9414}"/>
              </c:ext>
            </c:extLst>
          </c:dPt>
          <c:dPt>
            <c:idx val="1"/>
            <c:invertIfNegative val="0"/>
            <c:bubble3D val="0"/>
            <c:spPr>
              <a:solidFill>
                <a:schemeClr val="accent2">
                  <a:lumMod val="50000"/>
                </a:schemeClr>
              </a:solidFill>
              <a:ln w="19050">
                <a:solidFill>
                  <a:schemeClr val="lt1"/>
                </a:solidFill>
              </a:ln>
              <a:effectLst/>
            </c:spPr>
            <c:extLst>
              <c:ext xmlns:c16="http://schemas.microsoft.com/office/drawing/2014/chart" uri="{C3380CC4-5D6E-409C-BE32-E72D297353CC}">
                <c16:uniqueId val="{00000003-3D44-4FEA-9F55-1E6F6DAD9414}"/>
              </c:ext>
            </c:extLst>
          </c:dPt>
          <c:dPt>
            <c:idx val="2"/>
            <c:invertIfNegative val="0"/>
            <c:bubble3D val="0"/>
            <c:spPr>
              <a:solidFill>
                <a:schemeClr val="accent2">
                  <a:lumMod val="50000"/>
                </a:schemeClr>
              </a:solidFill>
              <a:ln w="19050">
                <a:solidFill>
                  <a:schemeClr val="lt1"/>
                </a:solidFill>
              </a:ln>
              <a:effectLst/>
            </c:spPr>
            <c:extLst>
              <c:ext xmlns:c16="http://schemas.microsoft.com/office/drawing/2014/chart" uri="{C3380CC4-5D6E-409C-BE32-E72D297353CC}">
                <c16:uniqueId val="{00000005-3D44-4FEA-9F55-1E6F6DAD9414}"/>
              </c:ext>
            </c:extLst>
          </c:dPt>
          <c:dPt>
            <c:idx val="3"/>
            <c:invertIfNegative val="0"/>
            <c:bubble3D val="0"/>
            <c:spPr>
              <a:solidFill>
                <a:schemeClr val="accent2">
                  <a:lumMod val="50000"/>
                </a:schemeClr>
              </a:solidFill>
              <a:ln w="19050">
                <a:solidFill>
                  <a:schemeClr val="lt1"/>
                </a:solidFill>
              </a:ln>
              <a:effectLst/>
            </c:spPr>
            <c:extLst>
              <c:ext xmlns:c16="http://schemas.microsoft.com/office/drawing/2014/chart" uri="{C3380CC4-5D6E-409C-BE32-E72D297353CC}">
                <c16:uniqueId val="{00000007-3D44-4FEA-9F55-1E6F6DAD9414}"/>
              </c:ext>
            </c:extLst>
          </c:dPt>
          <c:dPt>
            <c:idx val="4"/>
            <c:invertIfNegative val="0"/>
            <c:bubble3D val="0"/>
            <c:spPr>
              <a:solidFill>
                <a:schemeClr val="accent2">
                  <a:lumMod val="50000"/>
                </a:schemeClr>
              </a:solidFill>
              <a:ln w="19050">
                <a:solidFill>
                  <a:schemeClr val="lt1"/>
                </a:solidFill>
              </a:ln>
              <a:effectLst/>
            </c:spPr>
            <c:extLst>
              <c:ext xmlns:c16="http://schemas.microsoft.com/office/drawing/2014/chart" uri="{C3380CC4-5D6E-409C-BE32-E72D297353CC}">
                <c16:uniqueId val="{00000009-3D44-4FEA-9F55-1E6F6DAD9414}"/>
              </c:ext>
            </c:extLst>
          </c:dPt>
          <c:dPt>
            <c:idx val="5"/>
            <c:invertIfNegative val="0"/>
            <c:bubble3D val="0"/>
            <c:spPr>
              <a:solidFill>
                <a:schemeClr val="accent2">
                  <a:lumMod val="50000"/>
                </a:schemeClr>
              </a:solidFill>
              <a:ln w="19050">
                <a:solidFill>
                  <a:schemeClr val="lt1"/>
                </a:solidFill>
              </a:ln>
              <a:effectLst/>
            </c:spPr>
            <c:extLst>
              <c:ext xmlns:c16="http://schemas.microsoft.com/office/drawing/2014/chart" uri="{C3380CC4-5D6E-409C-BE32-E72D297353CC}">
                <c16:uniqueId val="{0000000B-3D44-4FEA-9F55-1E6F6DAD9414}"/>
              </c:ext>
            </c:extLst>
          </c:dPt>
          <c:dPt>
            <c:idx val="6"/>
            <c:invertIfNegative val="0"/>
            <c:bubble3D val="0"/>
            <c:spPr>
              <a:solidFill>
                <a:schemeClr val="accent2">
                  <a:lumMod val="50000"/>
                </a:schemeClr>
              </a:solidFill>
              <a:ln w="19050">
                <a:solidFill>
                  <a:schemeClr val="lt1"/>
                </a:solidFill>
              </a:ln>
              <a:effectLst/>
            </c:spPr>
            <c:extLst>
              <c:ext xmlns:c16="http://schemas.microsoft.com/office/drawing/2014/chart" uri="{C3380CC4-5D6E-409C-BE32-E72D297353CC}">
                <c16:uniqueId val="{0000000D-3D44-4FEA-9F55-1E6F6DAD9414}"/>
              </c:ext>
            </c:extLst>
          </c:dPt>
          <c:dPt>
            <c:idx val="7"/>
            <c:invertIfNegative val="0"/>
            <c:bubble3D val="0"/>
            <c:spPr>
              <a:solidFill>
                <a:schemeClr val="accent2">
                  <a:lumMod val="50000"/>
                </a:schemeClr>
              </a:solidFill>
              <a:ln w="19050">
                <a:solidFill>
                  <a:schemeClr val="lt1"/>
                </a:solidFill>
              </a:ln>
              <a:effectLst/>
            </c:spPr>
            <c:extLst>
              <c:ext xmlns:c16="http://schemas.microsoft.com/office/drawing/2014/chart" uri="{C3380CC4-5D6E-409C-BE32-E72D297353CC}">
                <c16:uniqueId val="{0000000F-3D44-4FEA-9F55-1E6F6DAD9414}"/>
              </c:ext>
            </c:extLst>
          </c:dPt>
          <c:dPt>
            <c:idx val="8"/>
            <c:invertIfNegative val="0"/>
            <c:bubble3D val="0"/>
            <c:spPr>
              <a:solidFill>
                <a:schemeClr val="accent2">
                  <a:lumMod val="50000"/>
                </a:schemeClr>
              </a:solidFill>
              <a:ln w="19050">
                <a:solidFill>
                  <a:schemeClr val="lt1"/>
                </a:solidFill>
              </a:ln>
              <a:effectLst/>
            </c:spPr>
            <c:extLst>
              <c:ext xmlns:c16="http://schemas.microsoft.com/office/drawing/2014/chart" uri="{C3380CC4-5D6E-409C-BE32-E72D297353CC}">
                <c16:uniqueId val="{00000011-3D44-4FEA-9F55-1E6F6DAD941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80 or older</c:v>
                </c:pt>
                <c:pt idx="1">
                  <c:v>70-79</c:v>
                </c:pt>
                <c:pt idx="2">
                  <c:v>60-69</c:v>
                </c:pt>
                <c:pt idx="3">
                  <c:v>50-59</c:v>
                </c:pt>
                <c:pt idx="4">
                  <c:v>40-49</c:v>
                </c:pt>
                <c:pt idx="5">
                  <c:v>35-39</c:v>
                </c:pt>
                <c:pt idx="6">
                  <c:v>30-34</c:v>
                </c:pt>
                <c:pt idx="7">
                  <c:v>25-29</c:v>
                </c:pt>
                <c:pt idx="8">
                  <c:v>Under 25</c:v>
                </c:pt>
              </c:strCache>
            </c:strRef>
          </c:cat>
          <c:val>
            <c:numRef>
              <c:f>Sheet1!$B$2:$B$10</c:f>
              <c:numCache>
                <c:formatCode>0%</c:formatCode>
                <c:ptCount val="9"/>
                <c:pt idx="0">
                  <c:v>0.12</c:v>
                </c:pt>
                <c:pt idx="1">
                  <c:v>0.28000000000000003</c:v>
                </c:pt>
                <c:pt idx="2">
                  <c:v>0.25</c:v>
                </c:pt>
                <c:pt idx="3">
                  <c:v>0.15</c:v>
                </c:pt>
                <c:pt idx="4">
                  <c:v>0.1</c:v>
                </c:pt>
                <c:pt idx="5">
                  <c:v>0.04</c:v>
                </c:pt>
                <c:pt idx="6">
                  <c:v>0.03</c:v>
                </c:pt>
                <c:pt idx="7">
                  <c:v>0.02</c:v>
                </c:pt>
                <c:pt idx="8">
                  <c:v>0</c:v>
                </c:pt>
              </c:numCache>
            </c:numRef>
          </c:val>
          <c:extLst>
            <c:ext xmlns:c16="http://schemas.microsoft.com/office/drawing/2014/chart" uri="{C3380CC4-5D6E-409C-BE32-E72D297353CC}">
              <c16:uniqueId val="{00000012-3D44-4FEA-9F55-1E6F6DAD9414}"/>
            </c:ext>
          </c:extLst>
        </c:ser>
        <c:ser>
          <c:idx val="1"/>
          <c:order val="1"/>
          <c:tx>
            <c:strRef>
              <c:f>Sheet1!$C$1</c:f>
              <c:strCache>
                <c:ptCount val="1"/>
                <c:pt idx="0">
                  <c:v>Age Representation from Spring Survey</c:v>
                </c:pt>
              </c:strCache>
            </c:strRef>
          </c:tx>
          <c:spPr>
            <a:solidFill>
              <a:schemeClr val="accent3">
                <a:lumMod val="50000"/>
              </a:schemeClr>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80 or older</c:v>
                </c:pt>
                <c:pt idx="1">
                  <c:v>70-79</c:v>
                </c:pt>
                <c:pt idx="2">
                  <c:v>60-69</c:v>
                </c:pt>
                <c:pt idx="3">
                  <c:v>50-59</c:v>
                </c:pt>
                <c:pt idx="4">
                  <c:v>40-49</c:v>
                </c:pt>
                <c:pt idx="5">
                  <c:v>35-39</c:v>
                </c:pt>
                <c:pt idx="6">
                  <c:v>30-34</c:v>
                </c:pt>
                <c:pt idx="7">
                  <c:v>25-29</c:v>
                </c:pt>
                <c:pt idx="8">
                  <c:v>Under 25</c:v>
                </c:pt>
              </c:strCache>
            </c:strRef>
          </c:cat>
          <c:val>
            <c:numRef>
              <c:f>Sheet1!$C$2:$C$10</c:f>
              <c:numCache>
                <c:formatCode>0%</c:formatCode>
                <c:ptCount val="9"/>
                <c:pt idx="0">
                  <c:v>0.1</c:v>
                </c:pt>
                <c:pt idx="1">
                  <c:v>0.28999999999999998</c:v>
                </c:pt>
                <c:pt idx="2">
                  <c:v>0.25</c:v>
                </c:pt>
                <c:pt idx="3">
                  <c:v>0.18</c:v>
                </c:pt>
                <c:pt idx="4">
                  <c:v>0.09</c:v>
                </c:pt>
                <c:pt idx="5">
                  <c:v>0.04</c:v>
                </c:pt>
                <c:pt idx="6">
                  <c:v>0.03</c:v>
                </c:pt>
                <c:pt idx="7">
                  <c:v>0.02</c:v>
                </c:pt>
                <c:pt idx="8">
                  <c:v>0</c:v>
                </c:pt>
              </c:numCache>
            </c:numRef>
          </c:val>
          <c:extLst>
            <c:ext xmlns:c16="http://schemas.microsoft.com/office/drawing/2014/chart" uri="{C3380CC4-5D6E-409C-BE32-E72D297353CC}">
              <c16:uniqueId val="{00000012-25A0-4B9C-A840-C94F2997C164}"/>
            </c:ext>
          </c:extLst>
        </c:ser>
        <c:dLbls>
          <c:showLegendKey val="0"/>
          <c:showVal val="0"/>
          <c:showCatName val="0"/>
          <c:showSerName val="0"/>
          <c:showPercent val="0"/>
          <c:showBubbleSize val="0"/>
        </c:dLbls>
        <c:gapWidth val="100"/>
        <c:axId val="619162928"/>
        <c:axId val="615035456"/>
      </c:barChart>
      <c:valAx>
        <c:axId val="615035456"/>
        <c:scaling>
          <c:orientation val="minMax"/>
        </c:scaling>
        <c:delete val="1"/>
        <c:axPos val="b"/>
        <c:numFmt formatCode="0%" sourceLinked="1"/>
        <c:majorTickMark val="out"/>
        <c:minorTickMark val="none"/>
        <c:tickLblPos val="nextTo"/>
        <c:crossAx val="619162928"/>
        <c:crosses val="autoZero"/>
        <c:crossBetween val="between"/>
      </c:valAx>
      <c:catAx>
        <c:axId val="61916292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15035456"/>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Length of Time with St Luke's (Fall)</c:v>
                </c:pt>
              </c:strCache>
            </c:strRef>
          </c:tx>
          <c:spPr>
            <a:solidFill>
              <a:schemeClr val="accent2">
                <a:lumMod val="50000"/>
              </a:schemeClr>
            </a:solidFill>
            <a:ln w="19050">
              <a:solidFill>
                <a:schemeClr val="lt1"/>
              </a:solidFill>
            </a:ln>
            <a:effectLst/>
          </c:spPr>
          <c:invertIfNegative val="0"/>
          <c:dPt>
            <c:idx val="0"/>
            <c:invertIfNegative val="0"/>
            <c:bubble3D val="0"/>
            <c:spPr>
              <a:solidFill>
                <a:schemeClr val="accent2">
                  <a:lumMod val="50000"/>
                </a:schemeClr>
              </a:solidFill>
              <a:ln w="19050">
                <a:solidFill>
                  <a:schemeClr val="lt1"/>
                </a:solidFill>
              </a:ln>
              <a:effectLst/>
            </c:spPr>
            <c:extLst>
              <c:ext xmlns:c16="http://schemas.microsoft.com/office/drawing/2014/chart" uri="{C3380CC4-5D6E-409C-BE32-E72D297353CC}">
                <c16:uniqueId val="{00000001-9911-4FD7-B9D1-B8AF406DE421}"/>
              </c:ext>
            </c:extLst>
          </c:dPt>
          <c:dPt>
            <c:idx val="1"/>
            <c:invertIfNegative val="0"/>
            <c:bubble3D val="0"/>
            <c:spPr>
              <a:solidFill>
                <a:schemeClr val="accent2">
                  <a:lumMod val="50000"/>
                </a:schemeClr>
              </a:solidFill>
              <a:ln w="19050">
                <a:solidFill>
                  <a:schemeClr val="lt1"/>
                </a:solidFill>
              </a:ln>
              <a:effectLst/>
            </c:spPr>
            <c:extLst>
              <c:ext xmlns:c16="http://schemas.microsoft.com/office/drawing/2014/chart" uri="{C3380CC4-5D6E-409C-BE32-E72D297353CC}">
                <c16:uniqueId val="{00000003-9911-4FD7-B9D1-B8AF406DE421}"/>
              </c:ext>
            </c:extLst>
          </c:dPt>
          <c:dPt>
            <c:idx val="2"/>
            <c:invertIfNegative val="0"/>
            <c:bubble3D val="0"/>
            <c:spPr>
              <a:solidFill>
                <a:schemeClr val="accent2">
                  <a:lumMod val="50000"/>
                </a:schemeClr>
              </a:solidFill>
              <a:ln w="19050">
                <a:solidFill>
                  <a:schemeClr val="lt1"/>
                </a:solidFill>
              </a:ln>
              <a:effectLst/>
            </c:spPr>
            <c:extLst>
              <c:ext xmlns:c16="http://schemas.microsoft.com/office/drawing/2014/chart" uri="{C3380CC4-5D6E-409C-BE32-E72D297353CC}">
                <c16:uniqueId val="{00000005-9911-4FD7-B9D1-B8AF406DE421}"/>
              </c:ext>
            </c:extLst>
          </c:dPt>
          <c:dPt>
            <c:idx val="3"/>
            <c:invertIfNegative val="0"/>
            <c:bubble3D val="0"/>
            <c:spPr>
              <a:solidFill>
                <a:schemeClr val="accent2">
                  <a:lumMod val="50000"/>
                </a:schemeClr>
              </a:solidFill>
              <a:ln w="19050">
                <a:solidFill>
                  <a:schemeClr val="lt1"/>
                </a:solidFill>
              </a:ln>
              <a:effectLst/>
            </c:spPr>
            <c:extLst>
              <c:ext xmlns:c16="http://schemas.microsoft.com/office/drawing/2014/chart" uri="{C3380CC4-5D6E-409C-BE32-E72D297353CC}">
                <c16:uniqueId val="{00000007-9911-4FD7-B9D1-B8AF406DE421}"/>
              </c:ext>
            </c:extLst>
          </c:dPt>
          <c:dPt>
            <c:idx val="4"/>
            <c:invertIfNegative val="0"/>
            <c:bubble3D val="0"/>
            <c:spPr>
              <a:solidFill>
                <a:schemeClr val="accent2">
                  <a:lumMod val="50000"/>
                </a:schemeClr>
              </a:solidFill>
              <a:ln w="19050">
                <a:solidFill>
                  <a:schemeClr val="lt1"/>
                </a:solidFill>
              </a:ln>
              <a:effectLst/>
            </c:spPr>
            <c:extLst>
              <c:ext xmlns:c16="http://schemas.microsoft.com/office/drawing/2014/chart" uri="{C3380CC4-5D6E-409C-BE32-E72D297353CC}">
                <c16:uniqueId val="{00000009-9911-4FD7-B9D1-B8AF406DE421}"/>
              </c:ext>
            </c:extLst>
          </c:dPt>
          <c:dPt>
            <c:idx val="5"/>
            <c:invertIfNegative val="0"/>
            <c:bubble3D val="0"/>
            <c:spPr>
              <a:solidFill>
                <a:schemeClr val="accent2">
                  <a:lumMod val="50000"/>
                </a:schemeClr>
              </a:solidFill>
              <a:ln w="19050">
                <a:solidFill>
                  <a:schemeClr val="lt1"/>
                </a:solidFill>
              </a:ln>
              <a:effectLst/>
            </c:spPr>
            <c:extLst>
              <c:ext xmlns:c16="http://schemas.microsoft.com/office/drawing/2014/chart" uri="{C3380CC4-5D6E-409C-BE32-E72D297353CC}">
                <c16:uniqueId val="{0000000B-9911-4FD7-B9D1-B8AF406DE42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16 years or more</c:v>
                </c:pt>
                <c:pt idx="1">
                  <c:v>11 to 15 years</c:v>
                </c:pt>
                <c:pt idx="2">
                  <c:v>6 to 10 years</c:v>
                </c:pt>
                <c:pt idx="3">
                  <c:v>4 to 5 years</c:v>
                </c:pt>
                <c:pt idx="4">
                  <c:v>1 to 3 years</c:v>
                </c:pt>
                <c:pt idx="5">
                  <c:v>Less than 1 year</c:v>
                </c:pt>
              </c:strCache>
            </c:strRef>
          </c:cat>
          <c:val>
            <c:numRef>
              <c:f>Sheet1!$B$2:$B$7</c:f>
              <c:numCache>
                <c:formatCode>0%</c:formatCode>
                <c:ptCount val="6"/>
                <c:pt idx="0">
                  <c:v>0.43</c:v>
                </c:pt>
                <c:pt idx="1">
                  <c:v>0.11</c:v>
                </c:pt>
                <c:pt idx="2">
                  <c:v>0.13</c:v>
                </c:pt>
                <c:pt idx="3">
                  <c:v>0.09</c:v>
                </c:pt>
                <c:pt idx="4">
                  <c:v>0.19</c:v>
                </c:pt>
                <c:pt idx="5">
                  <c:v>0.04</c:v>
                </c:pt>
              </c:numCache>
            </c:numRef>
          </c:val>
          <c:extLst>
            <c:ext xmlns:c16="http://schemas.microsoft.com/office/drawing/2014/chart" uri="{C3380CC4-5D6E-409C-BE32-E72D297353CC}">
              <c16:uniqueId val="{0000000C-9911-4FD7-B9D1-B8AF406DE421}"/>
            </c:ext>
          </c:extLst>
        </c:ser>
        <c:ser>
          <c:idx val="1"/>
          <c:order val="1"/>
          <c:tx>
            <c:strRef>
              <c:f>Sheet1!$C$1</c:f>
              <c:strCache>
                <c:ptCount val="1"/>
                <c:pt idx="0">
                  <c:v>Length of Time with St Luke's (Spring)</c:v>
                </c:pt>
              </c:strCache>
            </c:strRef>
          </c:tx>
          <c:spPr>
            <a:solidFill>
              <a:schemeClr val="accent3">
                <a:lumMod val="50000"/>
              </a:schemeClr>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16 years or more</c:v>
                </c:pt>
                <c:pt idx="1">
                  <c:v>11 to 15 years</c:v>
                </c:pt>
                <c:pt idx="2">
                  <c:v>6 to 10 years</c:v>
                </c:pt>
                <c:pt idx="3">
                  <c:v>4 to 5 years</c:v>
                </c:pt>
                <c:pt idx="4">
                  <c:v>1 to 3 years</c:v>
                </c:pt>
                <c:pt idx="5">
                  <c:v>Less than 1 year</c:v>
                </c:pt>
              </c:strCache>
            </c:strRef>
          </c:cat>
          <c:val>
            <c:numRef>
              <c:f>Sheet1!$C$2:$C$7</c:f>
              <c:numCache>
                <c:formatCode>0%</c:formatCode>
                <c:ptCount val="6"/>
                <c:pt idx="0">
                  <c:v>0.49</c:v>
                </c:pt>
                <c:pt idx="1">
                  <c:v>0.12</c:v>
                </c:pt>
                <c:pt idx="2">
                  <c:v>0.12</c:v>
                </c:pt>
                <c:pt idx="3">
                  <c:v>0.11</c:v>
                </c:pt>
                <c:pt idx="4">
                  <c:v>0.13</c:v>
                </c:pt>
                <c:pt idx="5">
                  <c:v>0.03</c:v>
                </c:pt>
              </c:numCache>
            </c:numRef>
          </c:val>
          <c:extLst>
            <c:ext xmlns:c16="http://schemas.microsoft.com/office/drawing/2014/chart" uri="{C3380CC4-5D6E-409C-BE32-E72D297353CC}">
              <c16:uniqueId val="{0000000C-33C3-438D-B71E-4D917BD96FE4}"/>
            </c:ext>
          </c:extLst>
        </c:ser>
        <c:dLbls>
          <c:showLegendKey val="0"/>
          <c:showVal val="0"/>
          <c:showCatName val="0"/>
          <c:showSerName val="0"/>
          <c:showPercent val="0"/>
          <c:showBubbleSize val="0"/>
        </c:dLbls>
        <c:gapWidth val="100"/>
        <c:axId val="383267488"/>
        <c:axId val="706588632"/>
      </c:barChart>
      <c:valAx>
        <c:axId val="706588632"/>
        <c:scaling>
          <c:orientation val="minMax"/>
        </c:scaling>
        <c:delete val="1"/>
        <c:axPos val="b"/>
        <c:numFmt formatCode="0%" sourceLinked="1"/>
        <c:majorTickMark val="out"/>
        <c:minorTickMark val="none"/>
        <c:tickLblPos val="nextTo"/>
        <c:crossAx val="383267488"/>
        <c:crosses val="autoZero"/>
        <c:crossBetween val="between"/>
      </c:valAx>
      <c:catAx>
        <c:axId val="38326748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70658863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4.6675295638048286E-2"/>
          <c:w val="1"/>
          <c:h val="0.73127859571843534"/>
        </c:manualLayout>
      </c:layout>
      <c:barChart>
        <c:barDir val="col"/>
        <c:grouping val="clustered"/>
        <c:varyColors val="0"/>
        <c:ser>
          <c:idx val="0"/>
          <c:order val="0"/>
          <c:tx>
            <c:strRef>
              <c:f>Sheet1!$B$1</c:f>
              <c:strCache>
                <c:ptCount val="1"/>
                <c:pt idx="0">
                  <c:v>2016 Wave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Overall Experience</c:v>
                </c:pt>
                <c:pt idx="1">
                  <c:v>Commitment</c:v>
                </c:pt>
                <c:pt idx="2">
                  <c:v>Plan to Continue</c:v>
                </c:pt>
                <c:pt idx="3">
                  <c:v>On the Right Track</c:v>
                </c:pt>
              </c:strCache>
            </c:strRef>
          </c:cat>
          <c:val>
            <c:numRef>
              <c:f>Sheet1!$B$2:$B$5</c:f>
              <c:numCache>
                <c:formatCode>0%</c:formatCode>
                <c:ptCount val="4"/>
                <c:pt idx="0">
                  <c:v>0.81399317406143346</c:v>
                </c:pt>
                <c:pt idx="1">
                  <c:v>0.8175895765472313</c:v>
                </c:pt>
                <c:pt idx="2">
                  <c:v>0.86504065040650402</c:v>
                </c:pt>
                <c:pt idx="3">
                  <c:v>0.81980519480519476</c:v>
                </c:pt>
              </c:numCache>
            </c:numRef>
          </c:val>
          <c:extLst>
            <c:ext xmlns:c16="http://schemas.microsoft.com/office/drawing/2014/chart" uri="{C3380CC4-5D6E-409C-BE32-E72D297353CC}">
              <c16:uniqueId val="{00000000-F025-4FDA-B2C7-59346AD75BC7}"/>
            </c:ext>
          </c:extLst>
        </c:ser>
        <c:ser>
          <c:idx val="1"/>
          <c:order val="1"/>
          <c:tx>
            <c:strRef>
              <c:f>Sheet1!$C$1</c:f>
              <c:strCache>
                <c:ptCount val="1"/>
                <c:pt idx="0">
                  <c:v>2016 Wave 2</c:v>
                </c:pt>
              </c:strCache>
            </c:strRef>
          </c:tx>
          <c:spPr>
            <a:solidFill>
              <a:schemeClr val="bg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Overall Experience</c:v>
                </c:pt>
                <c:pt idx="1">
                  <c:v>Commitment</c:v>
                </c:pt>
                <c:pt idx="2">
                  <c:v>Plan to Continue</c:v>
                </c:pt>
                <c:pt idx="3">
                  <c:v>On the Right Track</c:v>
                </c:pt>
              </c:strCache>
            </c:strRef>
          </c:cat>
          <c:val>
            <c:numRef>
              <c:f>Sheet1!$C$2:$C$5</c:f>
              <c:numCache>
                <c:formatCode>0%</c:formatCode>
                <c:ptCount val="4"/>
                <c:pt idx="0">
                  <c:v>0.77988614800759015</c:v>
                </c:pt>
                <c:pt idx="1">
                  <c:v>0.76106194690265483</c:v>
                </c:pt>
                <c:pt idx="2">
                  <c:v>0.81720430107526887</c:v>
                </c:pt>
                <c:pt idx="3">
                  <c:v>0.76028622540250446</c:v>
                </c:pt>
              </c:numCache>
            </c:numRef>
          </c:val>
          <c:extLst>
            <c:ext xmlns:c16="http://schemas.microsoft.com/office/drawing/2014/chart" uri="{C3380CC4-5D6E-409C-BE32-E72D297353CC}">
              <c16:uniqueId val="{00000001-F025-4FDA-B2C7-59346AD75BC7}"/>
            </c:ext>
          </c:extLst>
        </c:ser>
        <c:ser>
          <c:idx val="2"/>
          <c:order val="2"/>
          <c:tx>
            <c:strRef>
              <c:f>Sheet1!$D$1</c:f>
              <c:strCache>
                <c:ptCount val="1"/>
                <c:pt idx="0">
                  <c:v>2017 Wave 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Overall Experience</c:v>
                </c:pt>
                <c:pt idx="1">
                  <c:v>Commitment</c:v>
                </c:pt>
                <c:pt idx="2">
                  <c:v>Plan to Continue</c:v>
                </c:pt>
                <c:pt idx="3">
                  <c:v>On the Right Track</c:v>
                </c:pt>
              </c:strCache>
            </c:strRef>
          </c:cat>
          <c:val>
            <c:numRef>
              <c:f>Sheet1!$D$2:$D$5</c:f>
              <c:numCache>
                <c:formatCode>0%</c:formatCode>
                <c:ptCount val="4"/>
                <c:pt idx="0">
                  <c:v>0.82805429864253388</c:v>
                </c:pt>
                <c:pt idx="1">
                  <c:v>0.86965811965811968</c:v>
                </c:pt>
                <c:pt idx="2">
                  <c:v>0.88486140724946694</c:v>
                </c:pt>
                <c:pt idx="3">
                  <c:v>0.81196581196581197</c:v>
                </c:pt>
              </c:numCache>
            </c:numRef>
          </c:val>
          <c:extLst>
            <c:ext xmlns:c16="http://schemas.microsoft.com/office/drawing/2014/chart" uri="{C3380CC4-5D6E-409C-BE32-E72D297353CC}">
              <c16:uniqueId val="{00000002-F025-4FDA-B2C7-59346AD75BC7}"/>
            </c:ext>
          </c:extLst>
        </c:ser>
        <c:ser>
          <c:idx val="3"/>
          <c:order val="3"/>
          <c:tx>
            <c:strRef>
              <c:f>Sheet1!$E$1</c:f>
              <c:strCache>
                <c:ptCount val="1"/>
                <c:pt idx="0">
                  <c:v>2017 Wave 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Overall Experience</c:v>
                </c:pt>
                <c:pt idx="1">
                  <c:v>Commitment</c:v>
                </c:pt>
                <c:pt idx="2">
                  <c:v>Plan to Continue</c:v>
                </c:pt>
                <c:pt idx="3">
                  <c:v>On the Right Track</c:v>
                </c:pt>
              </c:strCache>
            </c:strRef>
          </c:cat>
          <c:val>
            <c:numRef>
              <c:f>Sheet1!$E$2:$E$5</c:f>
              <c:numCache>
                <c:formatCode>0%</c:formatCode>
                <c:ptCount val="4"/>
                <c:pt idx="0">
                  <c:v>0.8</c:v>
                </c:pt>
                <c:pt idx="1">
                  <c:v>0.86</c:v>
                </c:pt>
                <c:pt idx="2">
                  <c:v>0.87</c:v>
                </c:pt>
                <c:pt idx="3">
                  <c:v>0.83</c:v>
                </c:pt>
              </c:numCache>
            </c:numRef>
          </c:val>
          <c:extLst>
            <c:ext xmlns:c16="http://schemas.microsoft.com/office/drawing/2014/chart" uri="{C3380CC4-5D6E-409C-BE32-E72D297353CC}">
              <c16:uniqueId val="{00000003-F025-4FDA-B2C7-59346AD75BC7}"/>
            </c:ext>
          </c:extLst>
        </c:ser>
        <c:ser>
          <c:idx val="4"/>
          <c:order val="4"/>
          <c:tx>
            <c:strRef>
              <c:f>Sheet1!$F$1</c:f>
              <c:strCache>
                <c:ptCount val="1"/>
                <c:pt idx="0">
                  <c:v>2018 Wave 1</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Overall Experience</c:v>
                </c:pt>
                <c:pt idx="1">
                  <c:v>Commitment</c:v>
                </c:pt>
                <c:pt idx="2">
                  <c:v>Plan to Continue</c:v>
                </c:pt>
                <c:pt idx="3">
                  <c:v>On the Right Track</c:v>
                </c:pt>
              </c:strCache>
            </c:strRef>
          </c:cat>
          <c:val>
            <c:numRef>
              <c:f>Sheet1!$F$2:$F$5</c:f>
              <c:numCache>
                <c:formatCode>0%</c:formatCode>
                <c:ptCount val="4"/>
                <c:pt idx="0">
                  <c:v>0.81</c:v>
                </c:pt>
                <c:pt idx="1">
                  <c:v>0.84</c:v>
                </c:pt>
                <c:pt idx="2">
                  <c:v>0.88</c:v>
                </c:pt>
                <c:pt idx="3">
                  <c:v>0.81</c:v>
                </c:pt>
              </c:numCache>
            </c:numRef>
          </c:val>
          <c:extLst>
            <c:ext xmlns:c16="http://schemas.microsoft.com/office/drawing/2014/chart" uri="{C3380CC4-5D6E-409C-BE32-E72D297353CC}">
              <c16:uniqueId val="{00000004-F025-4FDA-B2C7-59346AD75BC7}"/>
            </c:ext>
          </c:extLst>
        </c:ser>
        <c:ser>
          <c:idx val="5"/>
          <c:order val="5"/>
          <c:tx>
            <c:strRef>
              <c:f>Sheet1!$G$1</c:f>
              <c:strCache>
                <c:ptCount val="1"/>
                <c:pt idx="0">
                  <c:v>2018 Wave 2</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Overall Experience</c:v>
                </c:pt>
                <c:pt idx="1">
                  <c:v>Commitment</c:v>
                </c:pt>
                <c:pt idx="2">
                  <c:v>Plan to Continue</c:v>
                </c:pt>
                <c:pt idx="3">
                  <c:v>On the Right Track</c:v>
                </c:pt>
              </c:strCache>
            </c:strRef>
          </c:cat>
          <c:val>
            <c:numRef>
              <c:f>Sheet1!$G$2:$G$5</c:f>
              <c:numCache>
                <c:formatCode>0%</c:formatCode>
                <c:ptCount val="4"/>
                <c:pt idx="0">
                  <c:v>0.8</c:v>
                </c:pt>
                <c:pt idx="1">
                  <c:v>0.87</c:v>
                </c:pt>
                <c:pt idx="2">
                  <c:v>0.89</c:v>
                </c:pt>
                <c:pt idx="3">
                  <c:v>0.8</c:v>
                </c:pt>
              </c:numCache>
            </c:numRef>
          </c:val>
          <c:extLst>
            <c:ext xmlns:c16="http://schemas.microsoft.com/office/drawing/2014/chart" uri="{C3380CC4-5D6E-409C-BE32-E72D297353CC}">
              <c16:uniqueId val="{00000000-AFB7-492F-8F5E-8C621A6EAAF8}"/>
            </c:ext>
          </c:extLst>
        </c:ser>
        <c:ser>
          <c:idx val="6"/>
          <c:order val="6"/>
          <c:tx>
            <c:strRef>
              <c:f>Sheet1!$H$1</c:f>
              <c:strCache>
                <c:ptCount val="1"/>
                <c:pt idx="0">
                  <c:v>2019 Wave 1</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Overall Experience</c:v>
                </c:pt>
                <c:pt idx="1">
                  <c:v>Commitment</c:v>
                </c:pt>
                <c:pt idx="2">
                  <c:v>Plan to Continue</c:v>
                </c:pt>
                <c:pt idx="3">
                  <c:v>On the Right Track</c:v>
                </c:pt>
              </c:strCache>
            </c:strRef>
          </c:cat>
          <c:val>
            <c:numRef>
              <c:f>Sheet1!$H$2:$H$5</c:f>
              <c:numCache>
                <c:formatCode>0%</c:formatCode>
                <c:ptCount val="4"/>
                <c:pt idx="0">
                  <c:v>0.88</c:v>
                </c:pt>
                <c:pt idx="1">
                  <c:v>0.88</c:v>
                </c:pt>
                <c:pt idx="2">
                  <c:v>0.92</c:v>
                </c:pt>
                <c:pt idx="3">
                  <c:v>0.88</c:v>
                </c:pt>
              </c:numCache>
            </c:numRef>
          </c:val>
          <c:extLst>
            <c:ext xmlns:c16="http://schemas.microsoft.com/office/drawing/2014/chart" uri="{C3380CC4-5D6E-409C-BE32-E72D297353CC}">
              <c16:uniqueId val="{00000000-B0F3-43D9-AB4A-74EF1E0436CC}"/>
            </c:ext>
          </c:extLst>
        </c:ser>
        <c:ser>
          <c:idx val="7"/>
          <c:order val="7"/>
          <c:tx>
            <c:strRef>
              <c:f>Sheet1!$I$1</c:f>
              <c:strCache>
                <c:ptCount val="1"/>
                <c:pt idx="0">
                  <c:v>2019 Wave 2</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Overall Experience</c:v>
                </c:pt>
                <c:pt idx="1">
                  <c:v>Commitment</c:v>
                </c:pt>
                <c:pt idx="2">
                  <c:v>Plan to Continue</c:v>
                </c:pt>
                <c:pt idx="3">
                  <c:v>On the Right Track</c:v>
                </c:pt>
              </c:strCache>
            </c:strRef>
          </c:cat>
          <c:val>
            <c:numRef>
              <c:f>Sheet1!$I$2:$I$5</c:f>
              <c:numCache>
                <c:formatCode>0%</c:formatCode>
                <c:ptCount val="4"/>
                <c:pt idx="0">
                  <c:v>0.85</c:v>
                </c:pt>
                <c:pt idx="1">
                  <c:v>0.87</c:v>
                </c:pt>
                <c:pt idx="2">
                  <c:v>0.92</c:v>
                </c:pt>
                <c:pt idx="3">
                  <c:v>0.85</c:v>
                </c:pt>
              </c:numCache>
            </c:numRef>
          </c:val>
          <c:extLst>
            <c:ext xmlns:c16="http://schemas.microsoft.com/office/drawing/2014/chart" uri="{C3380CC4-5D6E-409C-BE32-E72D297353CC}">
              <c16:uniqueId val="{00000000-DBA3-4FE8-A33A-93728157CD92}"/>
            </c:ext>
          </c:extLst>
        </c:ser>
        <c:ser>
          <c:idx val="8"/>
          <c:order val="8"/>
          <c:tx>
            <c:strRef>
              <c:f>Sheet1!$J$1</c:f>
              <c:strCache>
                <c:ptCount val="1"/>
                <c:pt idx="0">
                  <c:v>2020 Wave 1</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Overall Experience</c:v>
                </c:pt>
                <c:pt idx="1">
                  <c:v>Commitment</c:v>
                </c:pt>
                <c:pt idx="2">
                  <c:v>Plan to Continue</c:v>
                </c:pt>
                <c:pt idx="3">
                  <c:v>On the Right Track</c:v>
                </c:pt>
              </c:strCache>
            </c:strRef>
          </c:cat>
          <c:val>
            <c:numRef>
              <c:f>Sheet1!$J$2:$J$5</c:f>
              <c:numCache>
                <c:formatCode>0%</c:formatCode>
                <c:ptCount val="4"/>
                <c:pt idx="0">
                  <c:v>0.9</c:v>
                </c:pt>
                <c:pt idx="1">
                  <c:v>0.91</c:v>
                </c:pt>
                <c:pt idx="2">
                  <c:v>0.95</c:v>
                </c:pt>
                <c:pt idx="3">
                  <c:v>0.91</c:v>
                </c:pt>
              </c:numCache>
            </c:numRef>
          </c:val>
          <c:extLst>
            <c:ext xmlns:c16="http://schemas.microsoft.com/office/drawing/2014/chart" uri="{C3380CC4-5D6E-409C-BE32-E72D297353CC}">
              <c16:uniqueId val="{00000000-122E-4F8A-A278-DDEA1058B321}"/>
            </c:ext>
          </c:extLst>
        </c:ser>
        <c:dLbls>
          <c:showLegendKey val="0"/>
          <c:showVal val="0"/>
          <c:showCatName val="0"/>
          <c:showSerName val="0"/>
          <c:showPercent val="0"/>
          <c:showBubbleSize val="0"/>
        </c:dLbls>
        <c:gapWidth val="219"/>
        <c:overlap val="-27"/>
        <c:axId val="121329520"/>
        <c:axId val="121329912"/>
      </c:barChart>
      <c:catAx>
        <c:axId val="121329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1329912"/>
        <c:crosses val="autoZero"/>
        <c:auto val="1"/>
        <c:lblAlgn val="ctr"/>
        <c:lblOffset val="100"/>
        <c:noMultiLvlLbl val="0"/>
      </c:catAx>
      <c:valAx>
        <c:axId val="121329912"/>
        <c:scaling>
          <c:orientation val="minMax"/>
          <c:min val="0.30000000000000004"/>
        </c:scaling>
        <c:delete val="1"/>
        <c:axPos val="l"/>
        <c:numFmt formatCode="0%" sourceLinked="1"/>
        <c:majorTickMark val="none"/>
        <c:minorTickMark val="none"/>
        <c:tickLblPos val="nextTo"/>
        <c:crossAx val="121329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4.6675295638048286E-2"/>
          <c:w val="1"/>
          <c:h val="0.73127859571843534"/>
        </c:manualLayout>
      </c:layout>
      <c:barChart>
        <c:barDir val="col"/>
        <c:grouping val="clustered"/>
        <c:varyColors val="0"/>
        <c:ser>
          <c:idx val="0"/>
          <c:order val="0"/>
          <c:tx>
            <c:strRef>
              <c:f>Sheet1!$B$1</c:f>
              <c:strCache>
                <c:ptCount val="1"/>
                <c:pt idx="0">
                  <c:v>%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 feel comfortable interacting with the church virtually.</c:v>
                </c:pt>
                <c:pt idx="1">
                  <c:v>I know how to access services and groups online.</c:v>
                </c:pt>
                <c:pt idx="2">
                  <c:v>I follow St. Luke's on social media.</c:v>
                </c:pt>
                <c:pt idx="3">
                  <c:v>I consistently read emails coming from the church.</c:v>
                </c:pt>
                <c:pt idx="4">
                  <c:v>I feel strongly connected to the St. Luke's community.</c:v>
                </c:pt>
                <c:pt idx="5">
                  <c:v>I understand what types of support are available to me even when we are not physcially in the church.</c:v>
                </c:pt>
              </c:strCache>
            </c:strRef>
          </c:cat>
          <c:val>
            <c:numRef>
              <c:f>Sheet1!$B$2:$B$7</c:f>
              <c:numCache>
                <c:formatCode>0%</c:formatCode>
                <c:ptCount val="6"/>
                <c:pt idx="0">
                  <c:v>0.82</c:v>
                </c:pt>
                <c:pt idx="1">
                  <c:v>0.86</c:v>
                </c:pt>
                <c:pt idx="2">
                  <c:v>0.44</c:v>
                </c:pt>
                <c:pt idx="3">
                  <c:v>0.84</c:v>
                </c:pt>
                <c:pt idx="4">
                  <c:v>0.74</c:v>
                </c:pt>
                <c:pt idx="5">
                  <c:v>0.86</c:v>
                </c:pt>
              </c:numCache>
            </c:numRef>
          </c:val>
          <c:extLst>
            <c:ext xmlns:c16="http://schemas.microsoft.com/office/drawing/2014/chart" uri="{C3380CC4-5D6E-409C-BE32-E72D297353CC}">
              <c16:uniqueId val="{00000000-F025-4FDA-B2C7-59346AD75BC7}"/>
            </c:ext>
          </c:extLst>
        </c:ser>
        <c:dLbls>
          <c:showLegendKey val="0"/>
          <c:showVal val="0"/>
          <c:showCatName val="0"/>
          <c:showSerName val="0"/>
          <c:showPercent val="0"/>
          <c:showBubbleSize val="0"/>
        </c:dLbls>
        <c:gapWidth val="219"/>
        <c:overlap val="-27"/>
        <c:axId val="121329520"/>
        <c:axId val="121329912"/>
      </c:barChart>
      <c:catAx>
        <c:axId val="121329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1329912"/>
        <c:crosses val="autoZero"/>
        <c:auto val="1"/>
        <c:lblAlgn val="ctr"/>
        <c:lblOffset val="100"/>
        <c:noMultiLvlLbl val="0"/>
      </c:catAx>
      <c:valAx>
        <c:axId val="121329912"/>
        <c:scaling>
          <c:orientation val="minMax"/>
          <c:min val="0.30000000000000004"/>
        </c:scaling>
        <c:delete val="1"/>
        <c:axPos val="l"/>
        <c:numFmt formatCode="0%" sourceLinked="1"/>
        <c:majorTickMark val="none"/>
        <c:minorTickMark val="none"/>
        <c:tickLblPos val="nextTo"/>
        <c:crossAx val="121329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896E5B0-1349-4DF4-8484-D50998D4371D}" type="datetimeFigureOut">
              <a:rPr lang="en-US" smtClean="0"/>
              <a:t>5/28/2020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6EE1A7D-0231-4281-81E8-0AA4EDE118BF}" type="slidenum">
              <a:rPr lang="en-US" smtClean="0"/>
              <a:t>‹#›</a:t>
            </a:fld>
            <a:endParaRPr lang="en-US" dirty="0"/>
          </a:p>
        </p:txBody>
      </p:sp>
    </p:spTree>
    <p:extLst>
      <p:ext uri="{BB962C8B-B14F-4D97-AF65-F5344CB8AC3E}">
        <p14:creationId xmlns:p14="http://schemas.microsoft.com/office/powerpoint/2010/main" val="3665281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7E1D879-BB44-4CF9-BD70-0388261D167D}" type="datetimeFigureOut">
              <a:rPr lang="en-US" smtClean="0"/>
              <a:pPr/>
              <a:t>5/28/2020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0FA0DA7-AF59-4197-BF04-6620AFB8149E}" type="slidenum">
              <a:rPr lang="en-US" smtClean="0"/>
              <a:pPr/>
              <a:t>‹#›</a:t>
            </a:fld>
            <a:endParaRPr lang="en-US" dirty="0"/>
          </a:p>
        </p:txBody>
      </p:sp>
    </p:spTree>
    <p:extLst>
      <p:ext uri="{BB962C8B-B14F-4D97-AF65-F5344CB8AC3E}">
        <p14:creationId xmlns:p14="http://schemas.microsoft.com/office/powerpoint/2010/main" val="4224179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FA0DA7-AF59-4197-BF04-6620AFB8149E}" type="slidenum">
              <a:rPr lang="en-US" smtClean="0"/>
              <a:pPr/>
              <a:t>1</a:t>
            </a:fld>
            <a:endParaRPr lang="en-US" dirty="0"/>
          </a:p>
        </p:txBody>
      </p:sp>
    </p:spTree>
    <p:extLst>
      <p:ext uri="{BB962C8B-B14F-4D97-AF65-F5344CB8AC3E}">
        <p14:creationId xmlns:p14="http://schemas.microsoft.com/office/powerpoint/2010/main" val="8260411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9" name="Rectangle 8"/>
          <p:cNvSpPr/>
          <p:nvPr userDrawn="1"/>
        </p:nvSpPr>
        <p:spPr>
          <a:xfrm>
            <a:off x="-12192" y="6267128"/>
            <a:ext cx="12216384" cy="621407"/>
          </a:xfrm>
          <a:prstGeom prst="rect">
            <a:avLst/>
          </a:prstGeom>
          <a:solidFill>
            <a:schemeClr val="bg1"/>
          </a:solidFill>
          <a:ln w="28575">
            <a:no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endParaRPr lang="en-US" sz="2000" b="1" dirty="0">
              <a:effectLst>
                <a:outerShdw blurRad="50800" dist="38100" dir="2700000" algn="tl" rotWithShape="0">
                  <a:prstClr val="black">
                    <a:alpha val="40000"/>
                  </a:prstClr>
                </a:outerShdw>
              </a:effectLst>
            </a:endParaRPr>
          </a:p>
        </p:txBody>
      </p:sp>
      <p:cxnSp>
        <p:nvCxnSpPr>
          <p:cNvPr id="10" name="Straight Connector 9"/>
          <p:cNvCxnSpPr/>
          <p:nvPr userDrawn="1"/>
        </p:nvCxnSpPr>
        <p:spPr bwMode="black">
          <a:xfrm>
            <a:off x="-12192" y="6236593"/>
            <a:ext cx="12216384" cy="0"/>
          </a:xfrm>
          <a:prstGeom prst="line">
            <a:avLst/>
          </a:prstGeom>
          <a:ln w="76200">
            <a:solidFill>
              <a:srgbClr val="F8971D"/>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98265" y="6436702"/>
            <a:ext cx="1306902" cy="282260"/>
          </a:xfrm>
          <a:prstGeom prst="rect">
            <a:avLst/>
          </a:prstGeom>
        </p:spPr>
      </p:pic>
      <p:sp>
        <p:nvSpPr>
          <p:cNvPr id="5" name="Text Placeholder 11"/>
          <p:cNvSpPr>
            <a:spLocks noGrp="1"/>
          </p:cNvSpPr>
          <p:nvPr>
            <p:ph type="body" sz="quarter" idx="10" hasCustomPrompt="1"/>
          </p:nvPr>
        </p:nvSpPr>
        <p:spPr bwMode="gray">
          <a:xfrm>
            <a:off x="1570037" y="1930400"/>
            <a:ext cx="9171853" cy="1348509"/>
          </a:xfrm>
          <a:prstGeom prst="rect">
            <a:avLst/>
          </a:prstGeom>
        </p:spPr>
        <p:txBody>
          <a:bodyPr anchor="b" anchorCtr="1"/>
          <a:lstStyle>
            <a:lvl1pPr marL="0" indent="0" algn="ctr">
              <a:lnSpc>
                <a:spcPts val="4500"/>
              </a:lnSpc>
              <a:buNone/>
              <a:defRPr sz="4400" b="1" baseline="0">
                <a:solidFill>
                  <a:schemeClr val="bg1"/>
                </a:solidFill>
                <a:latin typeface="+mj-lt"/>
              </a:defRPr>
            </a:lvl1pPr>
            <a:lvl2pPr marL="169863" indent="0" algn="ctr">
              <a:buNone/>
              <a:defRPr>
                <a:latin typeface="Calibri" panose="020F0502020204030204" pitchFamily="34" charset="0"/>
              </a:defRPr>
            </a:lvl2pPr>
            <a:lvl3pPr marL="347663" indent="0" algn="ctr">
              <a:buNone/>
              <a:defRPr>
                <a:latin typeface="Calibri" panose="020F0502020204030204" pitchFamily="34" charset="0"/>
              </a:defRPr>
            </a:lvl3pPr>
            <a:lvl4pPr marL="515938" indent="0" algn="ctr">
              <a:buNone/>
              <a:defRPr>
                <a:latin typeface="Calibri" panose="020F0502020204030204" pitchFamily="34" charset="0"/>
              </a:defRPr>
            </a:lvl4pPr>
            <a:lvl5pPr marL="627063" indent="0" algn="ctr">
              <a:buNone/>
              <a:defRPr>
                <a:latin typeface="Calibri" panose="020F0502020204030204" pitchFamily="34" charset="0"/>
              </a:defRPr>
            </a:lvl5pPr>
          </a:lstStyle>
          <a:p>
            <a:pPr lvl="0"/>
            <a:r>
              <a:rPr lang="en-US" dirty="0"/>
              <a:t>Click to add Document Title</a:t>
            </a:r>
          </a:p>
        </p:txBody>
      </p:sp>
      <p:sp>
        <p:nvSpPr>
          <p:cNvPr id="6" name="Text Placeholder 13"/>
          <p:cNvSpPr>
            <a:spLocks noGrp="1"/>
          </p:cNvSpPr>
          <p:nvPr>
            <p:ph type="body" sz="quarter" idx="11" hasCustomPrompt="1"/>
          </p:nvPr>
        </p:nvSpPr>
        <p:spPr bwMode="gray">
          <a:xfrm>
            <a:off x="1570038" y="3425964"/>
            <a:ext cx="9172575" cy="1016000"/>
          </a:xfrm>
          <a:prstGeom prst="rect">
            <a:avLst/>
          </a:prstGeom>
        </p:spPr>
        <p:txBody>
          <a:bodyPr anchor="t" anchorCtr="1"/>
          <a:lstStyle>
            <a:lvl1pPr marL="0" indent="0" algn="ctr">
              <a:lnSpc>
                <a:spcPts val="2900"/>
              </a:lnSpc>
              <a:buNone/>
              <a:defRPr sz="2800">
                <a:solidFill>
                  <a:schemeClr val="bg1"/>
                </a:solidFill>
                <a:latin typeface="+mj-lt"/>
              </a:defRPr>
            </a:lvl1pPr>
          </a:lstStyle>
          <a:p>
            <a:pPr lvl="0"/>
            <a:r>
              <a:rPr lang="en-US" dirty="0"/>
              <a:t>Click to add Document Subtitle</a:t>
            </a:r>
          </a:p>
        </p:txBody>
      </p:sp>
      <p:sp>
        <p:nvSpPr>
          <p:cNvPr id="7" name="Text Placeholder 15"/>
          <p:cNvSpPr>
            <a:spLocks noGrp="1"/>
          </p:cNvSpPr>
          <p:nvPr>
            <p:ph type="body" sz="quarter" idx="12" hasCustomPrompt="1"/>
          </p:nvPr>
        </p:nvSpPr>
        <p:spPr bwMode="gray">
          <a:xfrm>
            <a:off x="3906838" y="4867275"/>
            <a:ext cx="4451350" cy="452438"/>
          </a:xfrm>
          <a:prstGeom prst="rect">
            <a:avLst/>
          </a:prstGeom>
        </p:spPr>
        <p:txBody>
          <a:bodyPr/>
          <a:lstStyle>
            <a:lvl1pPr marL="0" indent="0" algn="ctr">
              <a:buNone/>
              <a:defRPr sz="1600">
                <a:solidFill>
                  <a:schemeClr val="bg1"/>
                </a:solidFill>
              </a:defRPr>
            </a:lvl1pPr>
            <a:lvl2pPr marL="169863" indent="0" algn="ctr">
              <a:buNone/>
              <a:defRPr>
                <a:solidFill>
                  <a:schemeClr val="bg1"/>
                </a:solidFill>
              </a:defRPr>
            </a:lvl2pPr>
            <a:lvl3pPr marL="347663" indent="0" algn="ctr">
              <a:buNone/>
              <a:defRPr>
                <a:solidFill>
                  <a:schemeClr val="bg1"/>
                </a:solidFill>
              </a:defRPr>
            </a:lvl3pPr>
            <a:lvl4pPr marL="515938" indent="0" algn="ctr">
              <a:buNone/>
              <a:defRPr>
                <a:solidFill>
                  <a:schemeClr val="bg1"/>
                </a:solidFill>
              </a:defRPr>
            </a:lvl4pPr>
            <a:lvl5pPr marL="627063" indent="0" algn="ctr">
              <a:buNone/>
              <a:defRPr>
                <a:solidFill>
                  <a:schemeClr val="bg1"/>
                </a:solidFill>
              </a:defRPr>
            </a:lvl5pPr>
          </a:lstStyle>
          <a:p>
            <a:pPr lvl="0"/>
            <a:r>
              <a:rPr lang="en-US" dirty="0"/>
              <a:t>Click to add Date</a:t>
            </a:r>
          </a:p>
        </p:txBody>
      </p:sp>
    </p:spTree>
    <p:extLst>
      <p:ext uri="{BB962C8B-B14F-4D97-AF65-F5344CB8AC3E}">
        <p14:creationId xmlns:p14="http://schemas.microsoft.com/office/powerpoint/2010/main" val="229362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hite Bkg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301625" y="1228725"/>
            <a:ext cx="11642725"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ChangeArrowheads="1"/>
          </p:cNvSpPr>
          <p:nvPr userDrawn="1"/>
        </p:nvSpPr>
        <p:spPr bwMode="white">
          <a:xfrm>
            <a:off x="11359305" y="6595902"/>
            <a:ext cx="622300" cy="138499"/>
          </a:xfrm>
          <a:prstGeom prst="rect">
            <a:avLst/>
          </a:prstGeom>
          <a:noFill/>
          <a:ln w="9525">
            <a:noFill/>
            <a:miter lim="800000"/>
            <a:headEnd/>
            <a:tailEnd/>
          </a:ln>
          <a:effectLst/>
        </p:spPr>
        <p:txBody>
          <a:bodyPr lIns="0" tIns="0" rIns="0" bIns="0" anchor="t" anchorCtr="0">
            <a:spAutoFit/>
          </a:bodyPr>
          <a:lstStyle/>
          <a:p>
            <a:pPr algn="r">
              <a:defRPr/>
            </a:pPr>
            <a:fld id="{9AC960F7-9EF3-4F45-8384-CB01507AE7B8}" type="slidenum">
              <a:rPr lang="en-US" sz="900" b="0" smtClean="0">
                <a:solidFill>
                  <a:schemeClr val="bg2"/>
                </a:solidFill>
                <a:latin typeface="+mj-lt"/>
              </a:rPr>
              <a:pPr algn="r">
                <a:defRPr/>
              </a:pPr>
              <a:t>‹#›</a:t>
            </a:fld>
            <a:endParaRPr lang="en-US" sz="900" b="0" dirty="0">
              <a:solidFill>
                <a:schemeClr val="bg2"/>
              </a:solidFill>
              <a:latin typeface="+mj-lt"/>
            </a:endParaRPr>
          </a:p>
        </p:txBody>
      </p:sp>
      <p:sp>
        <p:nvSpPr>
          <p:cNvPr id="6" name="Rectangle 6"/>
          <p:cNvSpPr>
            <a:spLocks noChangeArrowheads="1"/>
          </p:cNvSpPr>
          <p:nvPr userDrawn="1"/>
        </p:nvSpPr>
        <p:spPr bwMode="white">
          <a:xfrm>
            <a:off x="624697" y="6607176"/>
            <a:ext cx="3590687" cy="138499"/>
          </a:xfrm>
          <a:prstGeom prst="rect">
            <a:avLst/>
          </a:prstGeom>
          <a:noFill/>
          <a:ln w="9525">
            <a:noFill/>
            <a:miter lim="800000"/>
            <a:headEnd/>
            <a:tailEnd/>
          </a:ln>
          <a:effectLst/>
        </p:spPr>
        <p:txBody>
          <a:bodyPr wrap="square" lIns="0" tIns="0" rIns="0" bIns="0">
            <a:spAutoFit/>
          </a:bodyPr>
          <a:lstStyle/>
          <a:p>
            <a:pPr>
              <a:defRPr/>
            </a:pPr>
            <a:r>
              <a:rPr lang="en-US" sz="900" dirty="0">
                <a:solidFill>
                  <a:schemeClr val="bg2"/>
                </a:solidFill>
                <a:latin typeface="+mj-lt"/>
              </a:rPr>
              <a:t>Copyright © 2017 Walker Information, Inc. All rights reserved.</a:t>
            </a:r>
          </a:p>
        </p:txBody>
      </p:sp>
      <p:sp>
        <p:nvSpPr>
          <p:cNvPr id="8" name="Text Placeholder 20"/>
          <p:cNvSpPr>
            <a:spLocks noGrp="1"/>
          </p:cNvSpPr>
          <p:nvPr>
            <p:ph type="body" sz="quarter" idx="13" hasCustomPrompt="1"/>
          </p:nvPr>
        </p:nvSpPr>
        <p:spPr>
          <a:xfrm>
            <a:off x="302094" y="265113"/>
            <a:ext cx="11641749" cy="482188"/>
          </a:xfrm>
        </p:spPr>
        <p:txBody>
          <a:bodyPr/>
          <a:lstStyle>
            <a:lvl1pPr marL="0" indent="0">
              <a:buNone/>
              <a:defRPr sz="3200" b="1">
                <a:solidFill>
                  <a:srgbClr val="20759E"/>
                </a:solidFill>
                <a:latin typeface="+mj-lt"/>
              </a:defRPr>
            </a:lvl1pPr>
            <a:lvl2pPr marL="169863" indent="0">
              <a:buNone/>
              <a:defRPr/>
            </a:lvl2pPr>
            <a:lvl3pPr marL="347663" indent="0">
              <a:buNone/>
              <a:defRPr/>
            </a:lvl3pPr>
            <a:lvl4pPr marL="515938" indent="0">
              <a:buNone/>
              <a:defRPr/>
            </a:lvl4pPr>
            <a:lvl5pPr marL="627063" indent="0">
              <a:buNone/>
              <a:defRPr/>
            </a:lvl5pPr>
          </a:lstStyle>
          <a:p>
            <a:pPr lvl="0"/>
            <a:r>
              <a:rPr lang="en-US" dirty="0"/>
              <a:t>Click to add title</a:t>
            </a:r>
          </a:p>
        </p:txBody>
      </p:sp>
      <p:sp>
        <p:nvSpPr>
          <p:cNvPr id="9" name="Text Placeholder 20"/>
          <p:cNvSpPr>
            <a:spLocks noGrp="1"/>
          </p:cNvSpPr>
          <p:nvPr>
            <p:ph type="body" sz="quarter" idx="15" hasCustomPrompt="1"/>
          </p:nvPr>
        </p:nvSpPr>
        <p:spPr>
          <a:xfrm>
            <a:off x="311745" y="747301"/>
            <a:ext cx="11632097" cy="339564"/>
          </a:xfrm>
        </p:spPr>
        <p:txBody>
          <a:bodyPr/>
          <a:lstStyle>
            <a:lvl1pPr marL="0" indent="0">
              <a:buNone/>
              <a:defRPr sz="1800" b="0">
                <a:solidFill>
                  <a:srgbClr val="20759E"/>
                </a:solidFill>
                <a:latin typeface="+mj-lt"/>
              </a:defRPr>
            </a:lvl1pPr>
            <a:lvl2pPr marL="169863" indent="0">
              <a:buNone/>
              <a:defRPr/>
            </a:lvl2pPr>
            <a:lvl3pPr marL="347663" indent="0">
              <a:buNone/>
              <a:defRPr/>
            </a:lvl3pPr>
            <a:lvl4pPr marL="515938" indent="0">
              <a:buNone/>
              <a:defRPr/>
            </a:lvl4pPr>
            <a:lvl5pPr marL="627063" indent="0">
              <a:buNone/>
              <a:defRPr/>
            </a:lvl5pPr>
          </a:lstStyle>
          <a:p>
            <a:pPr lvl="0"/>
            <a:r>
              <a:rPr lang="en-US" dirty="0"/>
              <a:t>Click to add subtitle</a:t>
            </a:r>
          </a:p>
        </p:txBody>
      </p:sp>
    </p:spTree>
    <p:extLst>
      <p:ext uri="{BB962C8B-B14F-4D97-AF65-F5344CB8AC3E}">
        <p14:creationId xmlns:p14="http://schemas.microsoft.com/office/powerpoint/2010/main" val="68011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3 Team Intro, Blur Box Bkgd">
    <p:spTree>
      <p:nvGrpSpPr>
        <p:cNvPr id="1" name=""/>
        <p:cNvGrpSpPr/>
        <p:nvPr/>
      </p:nvGrpSpPr>
      <p:grpSpPr>
        <a:xfrm>
          <a:off x="0" y="0"/>
          <a:ext cx="0" cy="0"/>
          <a:chOff x="0" y="0"/>
          <a:chExt cx="0" cy="0"/>
        </a:xfrm>
      </p:grpSpPr>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l="132" t="2754" b="2932"/>
          <a:stretch/>
        </p:blipFill>
        <p:spPr>
          <a:xfrm>
            <a:off x="-8091" y="1"/>
            <a:ext cx="12202788" cy="6482280"/>
          </a:xfrm>
          <a:prstGeom prst="rect">
            <a:avLst/>
          </a:prstGeom>
        </p:spPr>
      </p:pic>
      <p:sp>
        <p:nvSpPr>
          <p:cNvPr id="19" name="Picture Placeholder 18"/>
          <p:cNvSpPr>
            <a:spLocks noGrp="1"/>
          </p:cNvSpPr>
          <p:nvPr>
            <p:ph type="pic" sz="quarter" idx="10" hasCustomPrompt="1"/>
          </p:nvPr>
        </p:nvSpPr>
        <p:spPr>
          <a:xfrm>
            <a:off x="2221346" y="1542463"/>
            <a:ext cx="1907295" cy="2345657"/>
          </a:xfrm>
          <a:solidFill>
            <a:srgbClr val="FFFFFF"/>
          </a:solidFill>
          <a:ln w="28575">
            <a:solidFill>
              <a:srgbClr val="20759E"/>
            </a:solidFill>
          </a:ln>
        </p:spPr>
        <p:txBody>
          <a:bodyPr anchor="ctr" anchorCtr="1"/>
          <a:lstStyle>
            <a:lvl1pPr marL="0" indent="0" algn="ctr">
              <a:buNone/>
              <a:defRPr sz="1200" b="1" baseline="0"/>
            </a:lvl1pPr>
          </a:lstStyle>
          <a:p>
            <a:r>
              <a:rPr lang="en-US" dirty="0"/>
              <a:t>Click to add Photo</a:t>
            </a:r>
          </a:p>
        </p:txBody>
      </p:sp>
      <p:sp>
        <p:nvSpPr>
          <p:cNvPr id="20" name="Picture Placeholder 18"/>
          <p:cNvSpPr>
            <a:spLocks noGrp="1"/>
          </p:cNvSpPr>
          <p:nvPr>
            <p:ph type="pic" sz="quarter" idx="11" hasCustomPrompt="1"/>
          </p:nvPr>
        </p:nvSpPr>
        <p:spPr>
          <a:xfrm>
            <a:off x="5181600" y="1542463"/>
            <a:ext cx="1907295" cy="2345657"/>
          </a:xfrm>
          <a:solidFill>
            <a:srgbClr val="FFFFFF"/>
          </a:solidFill>
          <a:ln w="28575">
            <a:solidFill>
              <a:srgbClr val="20759E"/>
            </a:solidFill>
          </a:ln>
        </p:spPr>
        <p:txBody>
          <a:bodyPr anchor="ctr" anchorCtr="1"/>
          <a:lstStyle>
            <a:lvl1pPr marL="0" indent="0" algn="ctr">
              <a:buNone/>
              <a:defRPr sz="1200" b="1" baseline="0"/>
            </a:lvl1pPr>
          </a:lstStyle>
          <a:p>
            <a:r>
              <a:rPr lang="en-US" dirty="0"/>
              <a:t>Click to add Photo</a:t>
            </a:r>
          </a:p>
        </p:txBody>
      </p:sp>
      <p:sp>
        <p:nvSpPr>
          <p:cNvPr id="21" name="Picture Placeholder 18"/>
          <p:cNvSpPr>
            <a:spLocks noGrp="1"/>
          </p:cNvSpPr>
          <p:nvPr>
            <p:ph type="pic" sz="quarter" idx="12" hasCustomPrompt="1"/>
          </p:nvPr>
        </p:nvSpPr>
        <p:spPr>
          <a:xfrm>
            <a:off x="8245077" y="1542463"/>
            <a:ext cx="1907295" cy="2345657"/>
          </a:xfrm>
          <a:solidFill>
            <a:srgbClr val="FFFFFF"/>
          </a:solidFill>
          <a:ln w="28575">
            <a:solidFill>
              <a:srgbClr val="20759E"/>
            </a:solidFill>
          </a:ln>
        </p:spPr>
        <p:txBody>
          <a:bodyPr anchor="ctr" anchorCtr="1"/>
          <a:lstStyle>
            <a:lvl1pPr marL="0" indent="0" algn="ctr">
              <a:buNone/>
              <a:defRPr sz="1200" b="1" baseline="0"/>
            </a:lvl1pPr>
          </a:lstStyle>
          <a:p>
            <a:r>
              <a:rPr lang="en-US" dirty="0"/>
              <a:t>Click to add Photo</a:t>
            </a:r>
          </a:p>
        </p:txBody>
      </p:sp>
      <p:sp>
        <p:nvSpPr>
          <p:cNvPr id="23" name="Text Placeholder 22"/>
          <p:cNvSpPr>
            <a:spLocks noGrp="1"/>
          </p:cNvSpPr>
          <p:nvPr>
            <p:ph type="body" sz="quarter" idx="13" hasCustomPrompt="1"/>
          </p:nvPr>
        </p:nvSpPr>
        <p:spPr>
          <a:xfrm>
            <a:off x="2221814" y="4183063"/>
            <a:ext cx="2407628" cy="733425"/>
          </a:xfrm>
        </p:spPr>
        <p:txBody>
          <a:bodyPr/>
          <a:lstStyle>
            <a:lvl1pPr>
              <a:lnSpc>
                <a:spcPts val="2100"/>
              </a:lnSpc>
              <a:defRPr sz="2000" b="1"/>
            </a:lvl1pPr>
          </a:lstStyle>
          <a:p>
            <a:pPr lvl="0"/>
            <a:r>
              <a:rPr lang="en-US" dirty="0"/>
              <a:t>Click to add Name</a:t>
            </a:r>
          </a:p>
        </p:txBody>
      </p:sp>
      <p:sp>
        <p:nvSpPr>
          <p:cNvPr id="25" name="Text Placeholder 24"/>
          <p:cNvSpPr>
            <a:spLocks noGrp="1"/>
          </p:cNvSpPr>
          <p:nvPr>
            <p:ph type="body" sz="quarter" idx="14" hasCustomPrompt="1"/>
          </p:nvPr>
        </p:nvSpPr>
        <p:spPr>
          <a:xfrm>
            <a:off x="2221814" y="4916488"/>
            <a:ext cx="2408238" cy="1320800"/>
          </a:xfrm>
        </p:spPr>
        <p:txBody>
          <a:bodyPr/>
          <a:lstStyle>
            <a:lvl1pPr>
              <a:lnSpc>
                <a:spcPts val="1400"/>
              </a:lnSpc>
              <a:defRPr sz="1200" baseline="0"/>
            </a:lvl1pPr>
          </a:lstStyle>
          <a:p>
            <a:pPr lvl="0"/>
            <a:r>
              <a:rPr lang="en-US" dirty="0"/>
              <a:t>Click to add Title / Contact Info</a:t>
            </a:r>
          </a:p>
        </p:txBody>
      </p:sp>
      <p:sp>
        <p:nvSpPr>
          <p:cNvPr id="26" name="Text Placeholder 22"/>
          <p:cNvSpPr>
            <a:spLocks noGrp="1"/>
          </p:cNvSpPr>
          <p:nvPr>
            <p:ph type="body" sz="quarter" idx="15" hasCustomPrompt="1"/>
          </p:nvPr>
        </p:nvSpPr>
        <p:spPr>
          <a:xfrm>
            <a:off x="5160694" y="4183063"/>
            <a:ext cx="2407628" cy="733425"/>
          </a:xfrm>
        </p:spPr>
        <p:txBody>
          <a:bodyPr/>
          <a:lstStyle>
            <a:lvl1pPr>
              <a:lnSpc>
                <a:spcPts val="2100"/>
              </a:lnSpc>
              <a:defRPr sz="2000" b="1"/>
            </a:lvl1pPr>
          </a:lstStyle>
          <a:p>
            <a:pPr lvl="0"/>
            <a:r>
              <a:rPr lang="en-US" dirty="0"/>
              <a:t>Click to add Name</a:t>
            </a:r>
          </a:p>
        </p:txBody>
      </p:sp>
      <p:sp>
        <p:nvSpPr>
          <p:cNvPr id="27" name="Text Placeholder 24"/>
          <p:cNvSpPr>
            <a:spLocks noGrp="1"/>
          </p:cNvSpPr>
          <p:nvPr>
            <p:ph type="body" sz="quarter" idx="16" hasCustomPrompt="1"/>
          </p:nvPr>
        </p:nvSpPr>
        <p:spPr>
          <a:xfrm>
            <a:off x="5160694" y="4916488"/>
            <a:ext cx="2408238" cy="1320800"/>
          </a:xfrm>
        </p:spPr>
        <p:txBody>
          <a:bodyPr/>
          <a:lstStyle>
            <a:lvl1pPr>
              <a:lnSpc>
                <a:spcPts val="1400"/>
              </a:lnSpc>
              <a:defRPr sz="1200" baseline="0"/>
            </a:lvl1pPr>
          </a:lstStyle>
          <a:p>
            <a:pPr lvl="0"/>
            <a:r>
              <a:rPr lang="en-US" dirty="0"/>
              <a:t>Click to add Title / Contact Info</a:t>
            </a:r>
          </a:p>
        </p:txBody>
      </p:sp>
      <p:sp>
        <p:nvSpPr>
          <p:cNvPr id="28" name="Text Placeholder 22"/>
          <p:cNvSpPr>
            <a:spLocks noGrp="1"/>
          </p:cNvSpPr>
          <p:nvPr>
            <p:ph type="body" sz="quarter" idx="17" hasCustomPrompt="1"/>
          </p:nvPr>
        </p:nvSpPr>
        <p:spPr>
          <a:xfrm>
            <a:off x="8245077" y="4183063"/>
            <a:ext cx="2407628" cy="733425"/>
          </a:xfrm>
        </p:spPr>
        <p:txBody>
          <a:bodyPr/>
          <a:lstStyle>
            <a:lvl1pPr>
              <a:lnSpc>
                <a:spcPts val="2100"/>
              </a:lnSpc>
              <a:defRPr sz="2000" b="1"/>
            </a:lvl1pPr>
          </a:lstStyle>
          <a:p>
            <a:pPr lvl="0"/>
            <a:r>
              <a:rPr lang="en-US" dirty="0"/>
              <a:t>Click to add Name</a:t>
            </a:r>
          </a:p>
        </p:txBody>
      </p:sp>
      <p:sp>
        <p:nvSpPr>
          <p:cNvPr id="29" name="Text Placeholder 24"/>
          <p:cNvSpPr>
            <a:spLocks noGrp="1"/>
          </p:cNvSpPr>
          <p:nvPr>
            <p:ph type="body" sz="quarter" idx="18" hasCustomPrompt="1"/>
          </p:nvPr>
        </p:nvSpPr>
        <p:spPr>
          <a:xfrm>
            <a:off x="8245077" y="4916488"/>
            <a:ext cx="2408238" cy="1320800"/>
          </a:xfrm>
        </p:spPr>
        <p:txBody>
          <a:bodyPr/>
          <a:lstStyle>
            <a:lvl1pPr>
              <a:lnSpc>
                <a:spcPts val="1400"/>
              </a:lnSpc>
              <a:defRPr sz="1200" baseline="0"/>
            </a:lvl1pPr>
          </a:lstStyle>
          <a:p>
            <a:pPr lvl="0"/>
            <a:r>
              <a:rPr lang="en-US" dirty="0"/>
              <a:t>Click to add Title / Contact Info</a:t>
            </a:r>
          </a:p>
        </p:txBody>
      </p:sp>
      <p:sp>
        <p:nvSpPr>
          <p:cNvPr id="13" name="Rectangle 5"/>
          <p:cNvSpPr>
            <a:spLocks noChangeArrowheads="1"/>
          </p:cNvSpPr>
          <p:nvPr userDrawn="1"/>
        </p:nvSpPr>
        <p:spPr bwMode="white">
          <a:xfrm>
            <a:off x="11359305" y="6595902"/>
            <a:ext cx="622300" cy="138499"/>
          </a:xfrm>
          <a:prstGeom prst="rect">
            <a:avLst/>
          </a:prstGeom>
          <a:noFill/>
          <a:ln w="9525">
            <a:noFill/>
            <a:miter lim="800000"/>
            <a:headEnd/>
            <a:tailEnd/>
          </a:ln>
          <a:effectLst/>
        </p:spPr>
        <p:txBody>
          <a:bodyPr lIns="0" tIns="0" rIns="0" bIns="0" anchor="t" anchorCtr="0">
            <a:spAutoFit/>
          </a:bodyPr>
          <a:lstStyle/>
          <a:p>
            <a:pPr algn="r">
              <a:defRPr/>
            </a:pPr>
            <a:fld id="{9AC960F7-9EF3-4F45-8384-CB01507AE7B8}" type="slidenum">
              <a:rPr lang="en-US" sz="900" b="0" smtClean="0">
                <a:solidFill>
                  <a:schemeClr val="bg2"/>
                </a:solidFill>
                <a:latin typeface="+mj-lt"/>
              </a:rPr>
              <a:pPr algn="r">
                <a:defRPr/>
              </a:pPr>
              <a:t>‹#›</a:t>
            </a:fld>
            <a:endParaRPr lang="en-US" sz="900" b="0" dirty="0">
              <a:solidFill>
                <a:schemeClr val="bg2"/>
              </a:solidFill>
              <a:latin typeface="+mj-lt"/>
            </a:endParaRPr>
          </a:p>
        </p:txBody>
      </p:sp>
      <p:sp>
        <p:nvSpPr>
          <p:cNvPr id="14" name="Rectangle 6"/>
          <p:cNvSpPr>
            <a:spLocks noChangeArrowheads="1"/>
          </p:cNvSpPr>
          <p:nvPr userDrawn="1"/>
        </p:nvSpPr>
        <p:spPr bwMode="white">
          <a:xfrm>
            <a:off x="624697" y="6607176"/>
            <a:ext cx="3590687" cy="138499"/>
          </a:xfrm>
          <a:prstGeom prst="rect">
            <a:avLst/>
          </a:prstGeom>
          <a:noFill/>
          <a:ln w="9525">
            <a:noFill/>
            <a:miter lim="800000"/>
            <a:headEnd/>
            <a:tailEnd/>
          </a:ln>
          <a:effectLst/>
        </p:spPr>
        <p:txBody>
          <a:bodyPr wrap="square" lIns="0" tIns="0" rIns="0" bIns="0">
            <a:spAutoFit/>
          </a:bodyPr>
          <a:lstStyle/>
          <a:p>
            <a:pPr>
              <a:defRPr/>
            </a:pPr>
            <a:r>
              <a:rPr lang="en-US" sz="900" dirty="0">
                <a:solidFill>
                  <a:schemeClr val="bg2"/>
                </a:solidFill>
                <a:latin typeface="+mj-lt"/>
              </a:rPr>
              <a:t>Copyright © 2017 Walker Information, Inc. All rights reserved.</a:t>
            </a:r>
          </a:p>
        </p:txBody>
      </p:sp>
      <p:sp>
        <p:nvSpPr>
          <p:cNvPr id="18" name="Text Placeholder 20"/>
          <p:cNvSpPr>
            <a:spLocks noGrp="1"/>
          </p:cNvSpPr>
          <p:nvPr>
            <p:ph type="body" sz="quarter" idx="19" hasCustomPrompt="1"/>
          </p:nvPr>
        </p:nvSpPr>
        <p:spPr>
          <a:xfrm>
            <a:off x="302094" y="265113"/>
            <a:ext cx="11641749" cy="482188"/>
          </a:xfrm>
        </p:spPr>
        <p:txBody>
          <a:bodyPr/>
          <a:lstStyle>
            <a:lvl1pPr marL="0" indent="0">
              <a:buNone/>
              <a:defRPr sz="3200" b="1">
                <a:solidFill>
                  <a:srgbClr val="20759E"/>
                </a:solidFill>
                <a:latin typeface="+mj-lt"/>
              </a:defRPr>
            </a:lvl1pPr>
            <a:lvl2pPr marL="169863" indent="0">
              <a:buNone/>
              <a:defRPr/>
            </a:lvl2pPr>
            <a:lvl3pPr marL="347663" indent="0">
              <a:buNone/>
              <a:defRPr/>
            </a:lvl3pPr>
            <a:lvl4pPr marL="515938" indent="0">
              <a:buNone/>
              <a:defRPr/>
            </a:lvl4pPr>
            <a:lvl5pPr marL="627063" indent="0">
              <a:buNone/>
              <a:defRPr/>
            </a:lvl5pPr>
          </a:lstStyle>
          <a:p>
            <a:pPr lvl="0"/>
            <a:r>
              <a:rPr lang="en-US" dirty="0"/>
              <a:t>Click to add title</a:t>
            </a:r>
          </a:p>
        </p:txBody>
      </p:sp>
      <p:sp>
        <p:nvSpPr>
          <p:cNvPr id="22" name="Text Placeholder 20"/>
          <p:cNvSpPr>
            <a:spLocks noGrp="1"/>
          </p:cNvSpPr>
          <p:nvPr>
            <p:ph type="body" sz="quarter" idx="20" hasCustomPrompt="1"/>
          </p:nvPr>
        </p:nvSpPr>
        <p:spPr>
          <a:xfrm>
            <a:off x="311745" y="747301"/>
            <a:ext cx="11632097" cy="339564"/>
          </a:xfrm>
        </p:spPr>
        <p:txBody>
          <a:bodyPr/>
          <a:lstStyle>
            <a:lvl1pPr marL="0" indent="0">
              <a:buNone/>
              <a:defRPr sz="1800" b="0">
                <a:solidFill>
                  <a:srgbClr val="20759E"/>
                </a:solidFill>
                <a:latin typeface="+mj-lt"/>
              </a:defRPr>
            </a:lvl1pPr>
            <a:lvl2pPr marL="169863" indent="0">
              <a:buNone/>
              <a:defRPr/>
            </a:lvl2pPr>
            <a:lvl3pPr marL="347663" indent="0">
              <a:buNone/>
              <a:defRPr/>
            </a:lvl3pPr>
            <a:lvl4pPr marL="515938" indent="0">
              <a:buNone/>
              <a:defRPr/>
            </a:lvl4pPr>
            <a:lvl5pPr marL="627063" indent="0">
              <a:buNone/>
              <a:defRPr/>
            </a:lvl5pPr>
          </a:lstStyle>
          <a:p>
            <a:pPr lvl="0"/>
            <a:r>
              <a:rPr lang="en-US" dirty="0"/>
              <a:t>Click to add subtitle</a:t>
            </a:r>
          </a:p>
        </p:txBody>
      </p:sp>
    </p:spTree>
    <p:extLst>
      <p:ext uri="{BB962C8B-B14F-4D97-AF65-F5344CB8AC3E}">
        <p14:creationId xmlns:p14="http://schemas.microsoft.com/office/powerpoint/2010/main" val="2994411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2 Team Intro, Blur Box Bkgd">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132" t="2754" b="2932"/>
          <a:stretch/>
        </p:blipFill>
        <p:spPr>
          <a:xfrm>
            <a:off x="-8091" y="1"/>
            <a:ext cx="12202788" cy="6482280"/>
          </a:xfrm>
          <a:prstGeom prst="rect">
            <a:avLst/>
          </a:prstGeom>
        </p:spPr>
      </p:pic>
      <p:sp>
        <p:nvSpPr>
          <p:cNvPr id="20" name="Picture Placeholder 18"/>
          <p:cNvSpPr>
            <a:spLocks noGrp="1"/>
          </p:cNvSpPr>
          <p:nvPr>
            <p:ph type="pic" sz="quarter" idx="11" hasCustomPrompt="1"/>
          </p:nvPr>
        </p:nvSpPr>
        <p:spPr>
          <a:xfrm>
            <a:off x="3180784" y="1542463"/>
            <a:ext cx="1907295" cy="2345657"/>
          </a:xfrm>
          <a:solidFill>
            <a:srgbClr val="FFFFFF"/>
          </a:solidFill>
          <a:ln w="28575">
            <a:solidFill>
              <a:srgbClr val="20759E"/>
            </a:solidFill>
          </a:ln>
        </p:spPr>
        <p:txBody>
          <a:bodyPr anchor="ctr" anchorCtr="1"/>
          <a:lstStyle>
            <a:lvl1pPr marL="0" indent="0" algn="ctr">
              <a:buNone/>
              <a:defRPr sz="1200" b="1" baseline="0"/>
            </a:lvl1pPr>
          </a:lstStyle>
          <a:p>
            <a:r>
              <a:rPr lang="en-US" dirty="0"/>
              <a:t>Click to add Photo</a:t>
            </a:r>
          </a:p>
        </p:txBody>
      </p:sp>
      <p:sp>
        <p:nvSpPr>
          <p:cNvPr id="21" name="Picture Placeholder 18"/>
          <p:cNvSpPr>
            <a:spLocks noGrp="1"/>
          </p:cNvSpPr>
          <p:nvPr>
            <p:ph type="pic" sz="quarter" idx="12" hasCustomPrompt="1"/>
          </p:nvPr>
        </p:nvSpPr>
        <p:spPr>
          <a:xfrm>
            <a:off x="6244261" y="1542463"/>
            <a:ext cx="1907295" cy="2345657"/>
          </a:xfrm>
          <a:solidFill>
            <a:srgbClr val="FFFFFF"/>
          </a:solidFill>
          <a:ln w="28575">
            <a:solidFill>
              <a:srgbClr val="20759E"/>
            </a:solidFill>
          </a:ln>
        </p:spPr>
        <p:txBody>
          <a:bodyPr anchor="ctr" anchorCtr="1"/>
          <a:lstStyle>
            <a:lvl1pPr marL="0" indent="0" algn="ctr">
              <a:buNone/>
              <a:defRPr sz="1200" b="1" baseline="0"/>
            </a:lvl1pPr>
          </a:lstStyle>
          <a:p>
            <a:r>
              <a:rPr lang="en-US" dirty="0"/>
              <a:t>Click to add Photo</a:t>
            </a:r>
          </a:p>
        </p:txBody>
      </p:sp>
      <p:sp>
        <p:nvSpPr>
          <p:cNvPr id="26" name="Text Placeholder 22"/>
          <p:cNvSpPr>
            <a:spLocks noGrp="1"/>
          </p:cNvSpPr>
          <p:nvPr>
            <p:ph type="body" sz="quarter" idx="15" hasCustomPrompt="1"/>
          </p:nvPr>
        </p:nvSpPr>
        <p:spPr>
          <a:xfrm>
            <a:off x="3159878" y="4183063"/>
            <a:ext cx="2407628" cy="733425"/>
          </a:xfrm>
        </p:spPr>
        <p:txBody>
          <a:bodyPr/>
          <a:lstStyle>
            <a:lvl1pPr>
              <a:lnSpc>
                <a:spcPts val="2100"/>
              </a:lnSpc>
              <a:defRPr sz="2000" b="1"/>
            </a:lvl1pPr>
          </a:lstStyle>
          <a:p>
            <a:pPr lvl="0"/>
            <a:r>
              <a:rPr lang="en-US" dirty="0"/>
              <a:t>Click to add Name</a:t>
            </a:r>
          </a:p>
        </p:txBody>
      </p:sp>
      <p:sp>
        <p:nvSpPr>
          <p:cNvPr id="27" name="Text Placeholder 24"/>
          <p:cNvSpPr>
            <a:spLocks noGrp="1"/>
          </p:cNvSpPr>
          <p:nvPr>
            <p:ph type="body" sz="quarter" idx="16" hasCustomPrompt="1"/>
          </p:nvPr>
        </p:nvSpPr>
        <p:spPr>
          <a:xfrm>
            <a:off x="3159878" y="4916488"/>
            <a:ext cx="2408238" cy="1320800"/>
          </a:xfrm>
        </p:spPr>
        <p:txBody>
          <a:bodyPr/>
          <a:lstStyle>
            <a:lvl1pPr>
              <a:lnSpc>
                <a:spcPts val="1400"/>
              </a:lnSpc>
              <a:defRPr sz="1200" baseline="0"/>
            </a:lvl1pPr>
          </a:lstStyle>
          <a:p>
            <a:pPr lvl="0"/>
            <a:r>
              <a:rPr lang="en-US" dirty="0"/>
              <a:t>Click to add Title / Contact Info</a:t>
            </a:r>
          </a:p>
        </p:txBody>
      </p:sp>
      <p:sp>
        <p:nvSpPr>
          <p:cNvPr id="28" name="Text Placeholder 22"/>
          <p:cNvSpPr>
            <a:spLocks noGrp="1"/>
          </p:cNvSpPr>
          <p:nvPr>
            <p:ph type="body" sz="quarter" idx="17" hasCustomPrompt="1"/>
          </p:nvPr>
        </p:nvSpPr>
        <p:spPr>
          <a:xfrm>
            <a:off x="6244261" y="4183063"/>
            <a:ext cx="2407628" cy="733425"/>
          </a:xfrm>
        </p:spPr>
        <p:txBody>
          <a:bodyPr/>
          <a:lstStyle>
            <a:lvl1pPr>
              <a:lnSpc>
                <a:spcPts val="2100"/>
              </a:lnSpc>
              <a:defRPr sz="2000" b="1"/>
            </a:lvl1pPr>
          </a:lstStyle>
          <a:p>
            <a:pPr lvl="0"/>
            <a:r>
              <a:rPr lang="en-US" dirty="0"/>
              <a:t>Click to add Name</a:t>
            </a:r>
          </a:p>
        </p:txBody>
      </p:sp>
      <p:sp>
        <p:nvSpPr>
          <p:cNvPr id="29" name="Text Placeholder 24"/>
          <p:cNvSpPr>
            <a:spLocks noGrp="1"/>
          </p:cNvSpPr>
          <p:nvPr>
            <p:ph type="body" sz="quarter" idx="18" hasCustomPrompt="1"/>
          </p:nvPr>
        </p:nvSpPr>
        <p:spPr>
          <a:xfrm>
            <a:off x="6244261" y="4916488"/>
            <a:ext cx="2408238" cy="1320800"/>
          </a:xfrm>
        </p:spPr>
        <p:txBody>
          <a:bodyPr/>
          <a:lstStyle>
            <a:lvl1pPr>
              <a:lnSpc>
                <a:spcPts val="1400"/>
              </a:lnSpc>
              <a:defRPr sz="1200" baseline="0"/>
            </a:lvl1pPr>
          </a:lstStyle>
          <a:p>
            <a:pPr lvl="0"/>
            <a:r>
              <a:rPr lang="en-US" dirty="0"/>
              <a:t>Click to add Title / Contact Info</a:t>
            </a:r>
          </a:p>
        </p:txBody>
      </p:sp>
      <p:sp>
        <p:nvSpPr>
          <p:cNvPr id="10" name="Rectangle 5"/>
          <p:cNvSpPr>
            <a:spLocks noChangeArrowheads="1"/>
          </p:cNvSpPr>
          <p:nvPr userDrawn="1"/>
        </p:nvSpPr>
        <p:spPr bwMode="white">
          <a:xfrm>
            <a:off x="11359305" y="6595902"/>
            <a:ext cx="622300" cy="138499"/>
          </a:xfrm>
          <a:prstGeom prst="rect">
            <a:avLst/>
          </a:prstGeom>
          <a:noFill/>
          <a:ln w="9525">
            <a:noFill/>
            <a:miter lim="800000"/>
            <a:headEnd/>
            <a:tailEnd/>
          </a:ln>
          <a:effectLst/>
        </p:spPr>
        <p:txBody>
          <a:bodyPr lIns="0" tIns="0" rIns="0" bIns="0" anchor="t" anchorCtr="0">
            <a:spAutoFit/>
          </a:bodyPr>
          <a:lstStyle/>
          <a:p>
            <a:pPr algn="r">
              <a:defRPr/>
            </a:pPr>
            <a:fld id="{9AC960F7-9EF3-4F45-8384-CB01507AE7B8}" type="slidenum">
              <a:rPr lang="en-US" sz="900" b="0" smtClean="0">
                <a:solidFill>
                  <a:schemeClr val="bg2"/>
                </a:solidFill>
                <a:latin typeface="+mj-lt"/>
              </a:rPr>
              <a:pPr algn="r">
                <a:defRPr/>
              </a:pPr>
              <a:t>‹#›</a:t>
            </a:fld>
            <a:endParaRPr lang="en-US" sz="900" b="0" dirty="0">
              <a:solidFill>
                <a:schemeClr val="bg2"/>
              </a:solidFill>
              <a:latin typeface="+mj-lt"/>
            </a:endParaRPr>
          </a:p>
        </p:txBody>
      </p:sp>
      <p:sp>
        <p:nvSpPr>
          <p:cNvPr id="12" name="Rectangle 6"/>
          <p:cNvSpPr>
            <a:spLocks noChangeArrowheads="1"/>
          </p:cNvSpPr>
          <p:nvPr userDrawn="1"/>
        </p:nvSpPr>
        <p:spPr bwMode="white">
          <a:xfrm>
            <a:off x="624697" y="6607176"/>
            <a:ext cx="3590687" cy="138499"/>
          </a:xfrm>
          <a:prstGeom prst="rect">
            <a:avLst/>
          </a:prstGeom>
          <a:noFill/>
          <a:ln w="9525">
            <a:noFill/>
            <a:miter lim="800000"/>
            <a:headEnd/>
            <a:tailEnd/>
          </a:ln>
          <a:effectLst/>
        </p:spPr>
        <p:txBody>
          <a:bodyPr wrap="square" lIns="0" tIns="0" rIns="0" bIns="0">
            <a:spAutoFit/>
          </a:bodyPr>
          <a:lstStyle/>
          <a:p>
            <a:pPr>
              <a:defRPr/>
            </a:pPr>
            <a:r>
              <a:rPr lang="en-US" sz="900" dirty="0">
                <a:solidFill>
                  <a:schemeClr val="bg2"/>
                </a:solidFill>
                <a:latin typeface="+mj-lt"/>
              </a:rPr>
              <a:t>Copyright © 2017 Walker Information, Inc. All rights reserved.</a:t>
            </a:r>
          </a:p>
        </p:txBody>
      </p:sp>
      <p:sp>
        <p:nvSpPr>
          <p:cNvPr id="15" name="Text Placeholder 20"/>
          <p:cNvSpPr>
            <a:spLocks noGrp="1"/>
          </p:cNvSpPr>
          <p:nvPr>
            <p:ph type="body" sz="quarter" idx="13" hasCustomPrompt="1"/>
          </p:nvPr>
        </p:nvSpPr>
        <p:spPr>
          <a:xfrm>
            <a:off x="302094" y="265113"/>
            <a:ext cx="11641749" cy="482188"/>
          </a:xfrm>
        </p:spPr>
        <p:txBody>
          <a:bodyPr/>
          <a:lstStyle>
            <a:lvl1pPr marL="0" indent="0">
              <a:buNone/>
              <a:defRPr sz="3200" b="1">
                <a:solidFill>
                  <a:srgbClr val="20759E"/>
                </a:solidFill>
                <a:latin typeface="+mj-lt"/>
              </a:defRPr>
            </a:lvl1pPr>
            <a:lvl2pPr marL="169863" indent="0">
              <a:buNone/>
              <a:defRPr/>
            </a:lvl2pPr>
            <a:lvl3pPr marL="347663" indent="0">
              <a:buNone/>
              <a:defRPr/>
            </a:lvl3pPr>
            <a:lvl4pPr marL="515938" indent="0">
              <a:buNone/>
              <a:defRPr/>
            </a:lvl4pPr>
            <a:lvl5pPr marL="627063" indent="0">
              <a:buNone/>
              <a:defRPr/>
            </a:lvl5pPr>
          </a:lstStyle>
          <a:p>
            <a:pPr lvl="0"/>
            <a:r>
              <a:rPr lang="en-US" dirty="0"/>
              <a:t>Click to add title</a:t>
            </a:r>
          </a:p>
        </p:txBody>
      </p:sp>
      <p:sp>
        <p:nvSpPr>
          <p:cNvPr id="16" name="Text Placeholder 20"/>
          <p:cNvSpPr>
            <a:spLocks noGrp="1"/>
          </p:cNvSpPr>
          <p:nvPr>
            <p:ph type="body" sz="quarter" idx="19" hasCustomPrompt="1"/>
          </p:nvPr>
        </p:nvSpPr>
        <p:spPr>
          <a:xfrm>
            <a:off x="311745" y="747301"/>
            <a:ext cx="11632097" cy="339564"/>
          </a:xfrm>
        </p:spPr>
        <p:txBody>
          <a:bodyPr/>
          <a:lstStyle>
            <a:lvl1pPr marL="0" indent="0">
              <a:buNone/>
              <a:defRPr sz="1800" b="0">
                <a:solidFill>
                  <a:srgbClr val="20759E"/>
                </a:solidFill>
                <a:latin typeface="+mj-lt"/>
              </a:defRPr>
            </a:lvl1pPr>
            <a:lvl2pPr marL="169863" indent="0">
              <a:buNone/>
              <a:defRPr/>
            </a:lvl2pPr>
            <a:lvl3pPr marL="347663" indent="0">
              <a:buNone/>
              <a:defRPr/>
            </a:lvl3pPr>
            <a:lvl4pPr marL="515938" indent="0">
              <a:buNone/>
              <a:defRPr/>
            </a:lvl4pPr>
            <a:lvl5pPr marL="627063" indent="0">
              <a:buNone/>
              <a:defRPr/>
            </a:lvl5pPr>
          </a:lstStyle>
          <a:p>
            <a:pPr lvl="0"/>
            <a:r>
              <a:rPr lang="en-US" dirty="0"/>
              <a:t>Click to add subtitle</a:t>
            </a:r>
          </a:p>
        </p:txBody>
      </p:sp>
    </p:spTree>
    <p:extLst>
      <p:ext uri="{BB962C8B-B14F-4D97-AF65-F5344CB8AC3E}">
        <p14:creationId xmlns:p14="http://schemas.microsoft.com/office/powerpoint/2010/main" val="3230827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Blur Box Bkgd">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32" t="2754" b="2932"/>
          <a:stretch/>
        </p:blipFill>
        <p:spPr>
          <a:xfrm>
            <a:off x="-8091" y="1"/>
            <a:ext cx="12202788" cy="6482280"/>
          </a:xfrm>
          <a:prstGeom prst="rect">
            <a:avLst/>
          </a:prstGeom>
        </p:spPr>
      </p:pic>
      <p:sp>
        <p:nvSpPr>
          <p:cNvPr id="3" name="Content Placeholder 2"/>
          <p:cNvSpPr>
            <a:spLocks noGrp="1"/>
          </p:cNvSpPr>
          <p:nvPr>
            <p:ph sz="quarter" idx="14"/>
          </p:nvPr>
        </p:nvSpPr>
        <p:spPr>
          <a:xfrm>
            <a:off x="301625" y="1225296"/>
            <a:ext cx="11642725" cy="49482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p:cNvSpPr>
            <a:spLocks noChangeArrowheads="1"/>
          </p:cNvSpPr>
          <p:nvPr userDrawn="1"/>
        </p:nvSpPr>
        <p:spPr bwMode="white">
          <a:xfrm>
            <a:off x="11359305" y="6595902"/>
            <a:ext cx="622300" cy="138499"/>
          </a:xfrm>
          <a:prstGeom prst="rect">
            <a:avLst/>
          </a:prstGeom>
          <a:noFill/>
          <a:ln w="9525">
            <a:noFill/>
            <a:miter lim="800000"/>
            <a:headEnd/>
            <a:tailEnd/>
          </a:ln>
          <a:effectLst/>
        </p:spPr>
        <p:txBody>
          <a:bodyPr lIns="0" tIns="0" rIns="0" bIns="0" anchor="t" anchorCtr="0">
            <a:spAutoFit/>
          </a:bodyPr>
          <a:lstStyle/>
          <a:p>
            <a:pPr algn="r">
              <a:defRPr/>
            </a:pPr>
            <a:fld id="{9AC960F7-9EF3-4F45-8384-CB01507AE7B8}" type="slidenum">
              <a:rPr lang="en-US" sz="900" b="0" smtClean="0">
                <a:solidFill>
                  <a:schemeClr val="bg2"/>
                </a:solidFill>
                <a:latin typeface="+mj-lt"/>
              </a:rPr>
              <a:pPr algn="r">
                <a:defRPr/>
              </a:pPr>
              <a:t>‹#›</a:t>
            </a:fld>
            <a:endParaRPr lang="en-US" sz="900" b="0" dirty="0">
              <a:solidFill>
                <a:schemeClr val="bg2"/>
              </a:solidFill>
              <a:latin typeface="+mj-lt"/>
            </a:endParaRPr>
          </a:p>
        </p:txBody>
      </p:sp>
      <p:sp>
        <p:nvSpPr>
          <p:cNvPr id="8" name="Rectangle 6"/>
          <p:cNvSpPr>
            <a:spLocks noChangeArrowheads="1"/>
          </p:cNvSpPr>
          <p:nvPr userDrawn="1"/>
        </p:nvSpPr>
        <p:spPr bwMode="white">
          <a:xfrm>
            <a:off x="624697" y="6607176"/>
            <a:ext cx="3590687" cy="138499"/>
          </a:xfrm>
          <a:prstGeom prst="rect">
            <a:avLst/>
          </a:prstGeom>
          <a:noFill/>
          <a:ln w="9525">
            <a:noFill/>
            <a:miter lim="800000"/>
            <a:headEnd/>
            <a:tailEnd/>
          </a:ln>
          <a:effectLst/>
        </p:spPr>
        <p:txBody>
          <a:bodyPr wrap="square" lIns="0" tIns="0" rIns="0" bIns="0">
            <a:spAutoFit/>
          </a:bodyPr>
          <a:lstStyle/>
          <a:p>
            <a:pPr>
              <a:defRPr/>
            </a:pPr>
            <a:r>
              <a:rPr lang="en-US" sz="900" dirty="0">
                <a:solidFill>
                  <a:schemeClr val="bg2"/>
                </a:solidFill>
                <a:latin typeface="+mj-lt"/>
              </a:rPr>
              <a:t>Copyright © 2017 Walker Information, Inc. All rights reserved.</a:t>
            </a:r>
          </a:p>
        </p:txBody>
      </p:sp>
      <p:sp>
        <p:nvSpPr>
          <p:cNvPr id="10" name="Text Placeholder 20"/>
          <p:cNvSpPr>
            <a:spLocks noGrp="1"/>
          </p:cNvSpPr>
          <p:nvPr>
            <p:ph type="body" sz="quarter" idx="13" hasCustomPrompt="1"/>
          </p:nvPr>
        </p:nvSpPr>
        <p:spPr>
          <a:xfrm>
            <a:off x="302094" y="265113"/>
            <a:ext cx="11641749" cy="482188"/>
          </a:xfrm>
        </p:spPr>
        <p:txBody>
          <a:bodyPr/>
          <a:lstStyle>
            <a:lvl1pPr marL="0" indent="0">
              <a:buNone/>
              <a:defRPr sz="3200" b="1">
                <a:solidFill>
                  <a:srgbClr val="20759E"/>
                </a:solidFill>
                <a:latin typeface="+mj-lt"/>
              </a:defRPr>
            </a:lvl1pPr>
            <a:lvl2pPr marL="169863" indent="0">
              <a:buNone/>
              <a:defRPr/>
            </a:lvl2pPr>
            <a:lvl3pPr marL="347663" indent="0">
              <a:buNone/>
              <a:defRPr/>
            </a:lvl3pPr>
            <a:lvl4pPr marL="515938" indent="0">
              <a:buNone/>
              <a:defRPr/>
            </a:lvl4pPr>
            <a:lvl5pPr marL="627063" indent="0">
              <a:buNone/>
              <a:defRPr/>
            </a:lvl5pPr>
          </a:lstStyle>
          <a:p>
            <a:pPr lvl="0"/>
            <a:r>
              <a:rPr lang="en-US" dirty="0"/>
              <a:t>Click to add title</a:t>
            </a:r>
          </a:p>
        </p:txBody>
      </p:sp>
      <p:sp>
        <p:nvSpPr>
          <p:cNvPr id="11" name="Text Placeholder 20"/>
          <p:cNvSpPr>
            <a:spLocks noGrp="1"/>
          </p:cNvSpPr>
          <p:nvPr>
            <p:ph type="body" sz="quarter" idx="15" hasCustomPrompt="1"/>
          </p:nvPr>
        </p:nvSpPr>
        <p:spPr>
          <a:xfrm>
            <a:off x="311745" y="747301"/>
            <a:ext cx="11632097" cy="339564"/>
          </a:xfrm>
        </p:spPr>
        <p:txBody>
          <a:bodyPr/>
          <a:lstStyle>
            <a:lvl1pPr marL="0" indent="0">
              <a:buNone/>
              <a:defRPr sz="1800" b="0">
                <a:solidFill>
                  <a:srgbClr val="20759E"/>
                </a:solidFill>
                <a:latin typeface="+mj-lt"/>
              </a:defRPr>
            </a:lvl1pPr>
            <a:lvl2pPr marL="169863" indent="0">
              <a:buNone/>
              <a:defRPr/>
            </a:lvl2pPr>
            <a:lvl3pPr marL="347663" indent="0">
              <a:buNone/>
              <a:defRPr/>
            </a:lvl3pPr>
            <a:lvl4pPr marL="515938" indent="0">
              <a:buNone/>
              <a:defRPr/>
            </a:lvl4pPr>
            <a:lvl5pPr marL="627063" indent="0">
              <a:buNone/>
              <a:defRPr/>
            </a:lvl5pPr>
          </a:lstStyle>
          <a:p>
            <a:pPr lvl="0"/>
            <a:r>
              <a:rPr lang="en-US" dirty="0"/>
              <a:t>Click to add subtitle</a:t>
            </a:r>
          </a:p>
        </p:txBody>
      </p:sp>
    </p:spTree>
    <p:extLst>
      <p:ext uri="{BB962C8B-B14F-4D97-AF65-F5344CB8AC3E}">
        <p14:creationId xmlns:p14="http://schemas.microsoft.com/office/powerpoint/2010/main" val="2193785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Content Boxes, Blur Box Bkgd">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l="132" t="2754" b="2932"/>
          <a:stretch/>
        </p:blipFill>
        <p:spPr>
          <a:xfrm>
            <a:off x="-8091" y="1"/>
            <a:ext cx="12202788" cy="6482280"/>
          </a:xfrm>
          <a:prstGeom prst="rect">
            <a:avLst/>
          </a:prstGeom>
        </p:spPr>
      </p:pic>
      <p:sp>
        <p:nvSpPr>
          <p:cNvPr id="25" name="Rectangle 24"/>
          <p:cNvSpPr/>
          <p:nvPr userDrawn="1"/>
        </p:nvSpPr>
        <p:spPr>
          <a:xfrm>
            <a:off x="2609851" y="5055134"/>
            <a:ext cx="3476943" cy="926565"/>
          </a:xfrm>
          <a:prstGeom prst="rect">
            <a:avLst/>
          </a:prstGeom>
          <a:solidFill>
            <a:srgbClr val="F8971D"/>
          </a:solidFill>
          <a:ln w="28575">
            <a:no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endParaRPr lang="en-US" b="1" dirty="0">
              <a:solidFill>
                <a:srgbClr val="FFFFFF"/>
              </a:solidFill>
            </a:endParaRPr>
          </a:p>
        </p:txBody>
      </p:sp>
      <p:sp>
        <p:nvSpPr>
          <p:cNvPr id="26" name="Rectangle 25"/>
          <p:cNvSpPr/>
          <p:nvPr userDrawn="1"/>
        </p:nvSpPr>
        <p:spPr>
          <a:xfrm>
            <a:off x="2981325" y="2426311"/>
            <a:ext cx="3105469" cy="800746"/>
          </a:xfrm>
          <a:prstGeom prst="rect">
            <a:avLst/>
          </a:prstGeom>
          <a:solidFill>
            <a:srgbClr val="20759E"/>
          </a:solidFill>
          <a:ln w="28575">
            <a:no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endParaRPr lang="en-US" sz="1600" dirty="0">
              <a:solidFill>
                <a:srgbClr val="FFFFFF"/>
              </a:solidFill>
            </a:endParaRPr>
          </a:p>
        </p:txBody>
      </p:sp>
      <p:sp>
        <p:nvSpPr>
          <p:cNvPr id="27" name="Rectangle 26"/>
          <p:cNvSpPr/>
          <p:nvPr userDrawn="1"/>
        </p:nvSpPr>
        <p:spPr>
          <a:xfrm>
            <a:off x="2981325" y="3305639"/>
            <a:ext cx="3105469" cy="802029"/>
          </a:xfrm>
          <a:prstGeom prst="rect">
            <a:avLst/>
          </a:prstGeom>
          <a:solidFill>
            <a:srgbClr val="20759E"/>
          </a:solidFill>
          <a:ln w="28575">
            <a:no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endParaRPr lang="en-US" sz="1600" dirty="0">
              <a:solidFill>
                <a:srgbClr val="FFFFFF"/>
              </a:solidFill>
            </a:endParaRPr>
          </a:p>
        </p:txBody>
      </p:sp>
      <p:sp>
        <p:nvSpPr>
          <p:cNvPr id="28" name="Rectangle 27"/>
          <p:cNvSpPr/>
          <p:nvPr userDrawn="1"/>
        </p:nvSpPr>
        <p:spPr>
          <a:xfrm>
            <a:off x="2981325" y="4184968"/>
            <a:ext cx="3105469" cy="793191"/>
          </a:xfrm>
          <a:prstGeom prst="rect">
            <a:avLst/>
          </a:prstGeom>
          <a:solidFill>
            <a:srgbClr val="20759E"/>
          </a:solidFill>
          <a:ln w="28575">
            <a:no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endParaRPr lang="en-US" sz="1600" dirty="0">
              <a:solidFill>
                <a:srgbClr val="FFFFFF"/>
              </a:solidFill>
            </a:endParaRPr>
          </a:p>
        </p:txBody>
      </p:sp>
      <p:sp>
        <p:nvSpPr>
          <p:cNvPr id="29" name="Rectangle 28"/>
          <p:cNvSpPr/>
          <p:nvPr userDrawn="1"/>
        </p:nvSpPr>
        <p:spPr>
          <a:xfrm>
            <a:off x="6180037" y="1536983"/>
            <a:ext cx="3111777" cy="799462"/>
          </a:xfrm>
          <a:prstGeom prst="rect">
            <a:avLst/>
          </a:prstGeom>
          <a:solidFill>
            <a:srgbClr val="20759E"/>
          </a:solidFill>
          <a:ln w="28575">
            <a:no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endParaRPr lang="en-US" sz="1600" dirty="0">
              <a:solidFill>
                <a:srgbClr val="FFFFFF"/>
              </a:solidFill>
            </a:endParaRPr>
          </a:p>
        </p:txBody>
      </p:sp>
      <p:sp>
        <p:nvSpPr>
          <p:cNvPr id="30" name="Rectangle 29"/>
          <p:cNvSpPr/>
          <p:nvPr userDrawn="1"/>
        </p:nvSpPr>
        <p:spPr>
          <a:xfrm>
            <a:off x="6180037" y="2416310"/>
            <a:ext cx="3111777" cy="800746"/>
          </a:xfrm>
          <a:prstGeom prst="rect">
            <a:avLst/>
          </a:prstGeom>
          <a:solidFill>
            <a:srgbClr val="20759E"/>
          </a:solidFill>
          <a:ln w="28575">
            <a:no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endParaRPr lang="en-US" sz="1600" dirty="0">
              <a:solidFill>
                <a:srgbClr val="FFFFFF"/>
              </a:solidFill>
            </a:endParaRPr>
          </a:p>
        </p:txBody>
      </p:sp>
      <p:sp>
        <p:nvSpPr>
          <p:cNvPr id="31" name="Rectangle 30"/>
          <p:cNvSpPr/>
          <p:nvPr userDrawn="1"/>
        </p:nvSpPr>
        <p:spPr>
          <a:xfrm>
            <a:off x="6180038" y="3295637"/>
            <a:ext cx="3111777" cy="802029"/>
          </a:xfrm>
          <a:prstGeom prst="rect">
            <a:avLst/>
          </a:prstGeom>
          <a:solidFill>
            <a:srgbClr val="20759E"/>
          </a:solidFill>
          <a:ln w="28575">
            <a:no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endParaRPr lang="en-US" sz="1600" dirty="0">
              <a:solidFill>
                <a:srgbClr val="FFFFFF"/>
              </a:solidFill>
            </a:endParaRPr>
          </a:p>
        </p:txBody>
      </p:sp>
      <p:sp>
        <p:nvSpPr>
          <p:cNvPr id="32" name="Rectangle 31"/>
          <p:cNvSpPr/>
          <p:nvPr userDrawn="1"/>
        </p:nvSpPr>
        <p:spPr>
          <a:xfrm>
            <a:off x="6180038" y="4174965"/>
            <a:ext cx="3111777" cy="793191"/>
          </a:xfrm>
          <a:prstGeom prst="rect">
            <a:avLst/>
          </a:prstGeom>
          <a:solidFill>
            <a:srgbClr val="20759E"/>
          </a:solidFill>
          <a:ln w="28575">
            <a:no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endParaRPr lang="en-US" sz="1600" dirty="0">
              <a:solidFill>
                <a:srgbClr val="FFFFFF"/>
              </a:solidFill>
            </a:endParaRPr>
          </a:p>
        </p:txBody>
      </p:sp>
      <p:sp>
        <p:nvSpPr>
          <p:cNvPr id="33" name="Rectangle 32"/>
          <p:cNvSpPr/>
          <p:nvPr userDrawn="1"/>
        </p:nvSpPr>
        <p:spPr>
          <a:xfrm>
            <a:off x="6180038" y="5045131"/>
            <a:ext cx="3459262" cy="936567"/>
          </a:xfrm>
          <a:prstGeom prst="rect">
            <a:avLst/>
          </a:prstGeom>
          <a:solidFill>
            <a:srgbClr val="F8971D"/>
          </a:solidFill>
          <a:ln w="28575">
            <a:no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endParaRPr lang="en-US" b="1" dirty="0">
              <a:solidFill>
                <a:srgbClr val="FFFFFF"/>
              </a:solidFill>
            </a:endParaRPr>
          </a:p>
        </p:txBody>
      </p:sp>
      <p:sp>
        <p:nvSpPr>
          <p:cNvPr id="21" name="Rectangle 20"/>
          <p:cNvSpPr/>
          <p:nvPr userDrawn="1"/>
        </p:nvSpPr>
        <p:spPr>
          <a:xfrm>
            <a:off x="2981324" y="1536983"/>
            <a:ext cx="3105469" cy="800746"/>
          </a:xfrm>
          <a:prstGeom prst="rect">
            <a:avLst/>
          </a:prstGeom>
          <a:solidFill>
            <a:srgbClr val="20759E"/>
          </a:solidFill>
          <a:ln w="28575">
            <a:no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endParaRPr lang="en-US" sz="1600" dirty="0">
              <a:solidFill>
                <a:srgbClr val="FFFFFF"/>
              </a:solidFill>
            </a:endParaRPr>
          </a:p>
        </p:txBody>
      </p:sp>
      <p:sp>
        <p:nvSpPr>
          <p:cNvPr id="5" name="Text Placeholder 4"/>
          <p:cNvSpPr>
            <a:spLocks noGrp="1"/>
          </p:cNvSpPr>
          <p:nvPr>
            <p:ph type="body" sz="quarter" idx="20"/>
          </p:nvPr>
        </p:nvSpPr>
        <p:spPr>
          <a:xfrm>
            <a:off x="2981325" y="1536700"/>
            <a:ext cx="3114675" cy="800100"/>
          </a:xfrm>
        </p:spPr>
        <p:txBody>
          <a:bodyPr lIns="91440" rIns="91440" anchor="ctr" anchorCtr="1"/>
          <a:lstStyle>
            <a:lvl1pPr algn="ctr">
              <a:lnSpc>
                <a:spcPts val="1900"/>
              </a:lnSpc>
              <a:defRPr sz="1600" b="0">
                <a:solidFill>
                  <a:schemeClr val="bg1"/>
                </a:solidFill>
              </a:defRPr>
            </a:lvl1pPr>
          </a:lstStyle>
          <a:p>
            <a:pPr lvl="0"/>
            <a:r>
              <a:rPr lang="en-US" dirty="0"/>
              <a:t>Click to edit Master text styles</a:t>
            </a:r>
          </a:p>
        </p:txBody>
      </p:sp>
      <p:sp>
        <p:nvSpPr>
          <p:cNvPr id="35" name="Text Placeholder 4"/>
          <p:cNvSpPr>
            <a:spLocks noGrp="1"/>
          </p:cNvSpPr>
          <p:nvPr>
            <p:ph type="body" sz="quarter" idx="21"/>
          </p:nvPr>
        </p:nvSpPr>
        <p:spPr>
          <a:xfrm>
            <a:off x="2609851" y="5045131"/>
            <a:ext cx="3430166" cy="936568"/>
          </a:xfrm>
        </p:spPr>
        <p:txBody>
          <a:bodyPr lIns="91440" rIns="91440" anchor="ctr" anchorCtr="1"/>
          <a:lstStyle>
            <a:lvl1pPr algn="ctr">
              <a:lnSpc>
                <a:spcPts val="1900"/>
              </a:lnSpc>
              <a:defRPr sz="1800" b="1">
                <a:solidFill>
                  <a:schemeClr val="bg1"/>
                </a:solidFill>
              </a:defRPr>
            </a:lvl1pPr>
          </a:lstStyle>
          <a:p>
            <a:pPr lvl="0"/>
            <a:r>
              <a:rPr lang="en-US" dirty="0"/>
              <a:t>Click to edit Master text styles</a:t>
            </a:r>
          </a:p>
        </p:txBody>
      </p:sp>
      <p:sp>
        <p:nvSpPr>
          <p:cNvPr id="36" name="Text Placeholder 4"/>
          <p:cNvSpPr>
            <a:spLocks noGrp="1"/>
          </p:cNvSpPr>
          <p:nvPr>
            <p:ph type="body" sz="quarter" idx="22"/>
          </p:nvPr>
        </p:nvSpPr>
        <p:spPr>
          <a:xfrm>
            <a:off x="6180039" y="5054379"/>
            <a:ext cx="3459261" cy="936568"/>
          </a:xfrm>
        </p:spPr>
        <p:txBody>
          <a:bodyPr lIns="91440" rIns="91440" anchor="ctr" anchorCtr="1"/>
          <a:lstStyle>
            <a:lvl1pPr algn="ctr">
              <a:lnSpc>
                <a:spcPts val="1900"/>
              </a:lnSpc>
              <a:defRPr sz="1800" b="1">
                <a:solidFill>
                  <a:schemeClr val="bg1"/>
                </a:solidFill>
              </a:defRPr>
            </a:lvl1pPr>
          </a:lstStyle>
          <a:p>
            <a:pPr lvl="0"/>
            <a:r>
              <a:rPr lang="en-US" dirty="0"/>
              <a:t>Click to edit Master text styles</a:t>
            </a:r>
          </a:p>
        </p:txBody>
      </p:sp>
      <p:sp>
        <p:nvSpPr>
          <p:cNvPr id="37" name="Text Placeholder 4"/>
          <p:cNvSpPr>
            <a:spLocks noGrp="1"/>
          </p:cNvSpPr>
          <p:nvPr>
            <p:ph type="body" sz="quarter" idx="23"/>
          </p:nvPr>
        </p:nvSpPr>
        <p:spPr>
          <a:xfrm>
            <a:off x="2969133" y="2413775"/>
            <a:ext cx="3114675" cy="800100"/>
          </a:xfrm>
        </p:spPr>
        <p:txBody>
          <a:bodyPr lIns="91440" rIns="91440" anchor="ctr" anchorCtr="1"/>
          <a:lstStyle>
            <a:lvl1pPr algn="ctr">
              <a:lnSpc>
                <a:spcPts val="1900"/>
              </a:lnSpc>
              <a:defRPr sz="1600" b="0">
                <a:solidFill>
                  <a:schemeClr val="bg1"/>
                </a:solidFill>
              </a:defRPr>
            </a:lvl1pPr>
          </a:lstStyle>
          <a:p>
            <a:pPr lvl="0"/>
            <a:r>
              <a:rPr lang="en-US" dirty="0"/>
              <a:t>Click to edit Master text styles</a:t>
            </a:r>
          </a:p>
        </p:txBody>
      </p:sp>
      <p:sp>
        <p:nvSpPr>
          <p:cNvPr id="38" name="Text Placeholder 4"/>
          <p:cNvSpPr>
            <a:spLocks noGrp="1"/>
          </p:cNvSpPr>
          <p:nvPr>
            <p:ph type="body" sz="quarter" idx="24"/>
          </p:nvPr>
        </p:nvSpPr>
        <p:spPr>
          <a:xfrm>
            <a:off x="2969132" y="3300428"/>
            <a:ext cx="3114675" cy="800100"/>
          </a:xfrm>
        </p:spPr>
        <p:txBody>
          <a:bodyPr lIns="91440" rIns="91440" anchor="ctr" anchorCtr="1"/>
          <a:lstStyle>
            <a:lvl1pPr algn="ctr">
              <a:lnSpc>
                <a:spcPts val="1900"/>
              </a:lnSpc>
              <a:defRPr sz="1600" b="0">
                <a:solidFill>
                  <a:schemeClr val="bg1"/>
                </a:solidFill>
              </a:defRPr>
            </a:lvl1pPr>
          </a:lstStyle>
          <a:p>
            <a:pPr lvl="0"/>
            <a:r>
              <a:rPr lang="en-US" dirty="0"/>
              <a:t>Click to edit Master text styles</a:t>
            </a:r>
          </a:p>
        </p:txBody>
      </p:sp>
      <p:sp>
        <p:nvSpPr>
          <p:cNvPr id="39" name="Text Placeholder 4"/>
          <p:cNvSpPr>
            <a:spLocks noGrp="1"/>
          </p:cNvSpPr>
          <p:nvPr>
            <p:ph type="body" sz="quarter" idx="25"/>
          </p:nvPr>
        </p:nvSpPr>
        <p:spPr>
          <a:xfrm>
            <a:off x="2969131" y="4189798"/>
            <a:ext cx="3114675" cy="800100"/>
          </a:xfrm>
        </p:spPr>
        <p:txBody>
          <a:bodyPr lIns="91440" rIns="91440" anchor="ctr" anchorCtr="1"/>
          <a:lstStyle>
            <a:lvl1pPr algn="ctr">
              <a:lnSpc>
                <a:spcPts val="1900"/>
              </a:lnSpc>
              <a:defRPr sz="1600" b="0">
                <a:solidFill>
                  <a:schemeClr val="bg1"/>
                </a:solidFill>
              </a:defRPr>
            </a:lvl1pPr>
          </a:lstStyle>
          <a:p>
            <a:pPr lvl="0"/>
            <a:r>
              <a:rPr lang="en-US" dirty="0"/>
              <a:t>Click to edit Master text styles</a:t>
            </a:r>
          </a:p>
        </p:txBody>
      </p:sp>
      <p:sp>
        <p:nvSpPr>
          <p:cNvPr id="40" name="Text Placeholder 4"/>
          <p:cNvSpPr>
            <a:spLocks noGrp="1"/>
          </p:cNvSpPr>
          <p:nvPr>
            <p:ph type="body" sz="quarter" idx="26"/>
          </p:nvPr>
        </p:nvSpPr>
        <p:spPr>
          <a:xfrm>
            <a:off x="6180038" y="1535390"/>
            <a:ext cx="3114675" cy="800100"/>
          </a:xfrm>
        </p:spPr>
        <p:txBody>
          <a:bodyPr lIns="91440" rIns="91440" anchor="ctr" anchorCtr="1"/>
          <a:lstStyle>
            <a:lvl1pPr algn="ctr">
              <a:lnSpc>
                <a:spcPts val="1900"/>
              </a:lnSpc>
              <a:defRPr sz="1600" b="0">
                <a:solidFill>
                  <a:schemeClr val="bg1"/>
                </a:solidFill>
              </a:defRPr>
            </a:lvl1pPr>
          </a:lstStyle>
          <a:p>
            <a:pPr lvl="0"/>
            <a:r>
              <a:rPr lang="en-US" dirty="0"/>
              <a:t>Click to edit Master text styles</a:t>
            </a:r>
          </a:p>
        </p:txBody>
      </p:sp>
      <p:sp>
        <p:nvSpPr>
          <p:cNvPr id="41" name="Text Placeholder 4"/>
          <p:cNvSpPr>
            <a:spLocks noGrp="1"/>
          </p:cNvSpPr>
          <p:nvPr>
            <p:ph type="body" sz="quarter" idx="27"/>
          </p:nvPr>
        </p:nvSpPr>
        <p:spPr>
          <a:xfrm>
            <a:off x="6177141" y="2413360"/>
            <a:ext cx="3114675" cy="800100"/>
          </a:xfrm>
        </p:spPr>
        <p:txBody>
          <a:bodyPr lIns="91440" rIns="91440" anchor="ctr" anchorCtr="1"/>
          <a:lstStyle>
            <a:lvl1pPr algn="ctr">
              <a:lnSpc>
                <a:spcPts val="1900"/>
              </a:lnSpc>
              <a:defRPr sz="1600" b="0">
                <a:solidFill>
                  <a:schemeClr val="bg1"/>
                </a:solidFill>
              </a:defRPr>
            </a:lvl1pPr>
          </a:lstStyle>
          <a:p>
            <a:pPr lvl="0"/>
            <a:r>
              <a:rPr lang="en-US" dirty="0"/>
              <a:t>Click to edit Master text styles</a:t>
            </a:r>
          </a:p>
        </p:txBody>
      </p:sp>
      <p:sp>
        <p:nvSpPr>
          <p:cNvPr id="42" name="Text Placeholder 4"/>
          <p:cNvSpPr>
            <a:spLocks noGrp="1"/>
          </p:cNvSpPr>
          <p:nvPr>
            <p:ph type="body" sz="quarter" idx="28"/>
          </p:nvPr>
        </p:nvSpPr>
        <p:spPr>
          <a:xfrm>
            <a:off x="6177051" y="3300792"/>
            <a:ext cx="3114675" cy="800100"/>
          </a:xfrm>
        </p:spPr>
        <p:txBody>
          <a:bodyPr lIns="91440" rIns="91440" anchor="ctr" anchorCtr="1"/>
          <a:lstStyle>
            <a:lvl1pPr algn="ctr">
              <a:lnSpc>
                <a:spcPts val="1900"/>
              </a:lnSpc>
              <a:defRPr sz="1600" b="0">
                <a:solidFill>
                  <a:schemeClr val="bg1"/>
                </a:solidFill>
              </a:defRPr>
            </a:lvl1pPr>
          </a:lstStyle>
          <a:p>
            <a:pPr lvl="0"/>
            <a:r>
              <a:rPr lang="en-US" dirty="0"/>
              <a:t>Click to edit Master text styles</a:t>
            </a:r>
          </a:p>
        </p:txBody>
      </p:sp>
      <p:sp>
        <p:nvSpPr>
          <p:cNvPr id="43" name="Text Placeholder 4"/>
          <p:cNvSpPr>
            <a:spLocks noGrp="1"/>
          </p:cNvSpPr>
          <p:nvPr>
            <p:ph type="body" sz="quarter" idx="29"/>
          </p:nvPr>
        </p:nvSpPr>
        <p:spPr>
          <a:xfrm>
            <a:off x="6177050" y="4178059"/>
            <a:ext cx="3114675" cy="800100"/>
          </a:xfrm>
        </p:spPr>
        <p:txBody>
          <a:bodyPr lIns="91440" rIns="91440" anchor="ctr" anchorCtr="1"/>
          <a:lstStyle>
            <a:lvl1pPr algn="ctr">
              <a:lnSpc>
                <a:spcPts val="1900"/>
              </a:lnSpc>
              <a:defRPr sz="1600" b="0">
                <a:solidFill>
                  <a:schemeClr val="bg1"/>
                </a:solidFill>
              </a:defRPr>
            </a:lvl1pPr>
          </a:lstStyle>
          <a:p>
            <a:pPr lvl="0"/>
            <a:r>
              <a:rPr lang="en-US" dirty="0"/>
              <a:t>Click to edit Master text styles</a:t>
            </a:r>
          </a:p>
        </p:txBody>
      </p:sp>
      <p:sp>
        <p:nvSpPr>
          <p:cNvPr id="24" name="Rectangle 5"/>
          <p:cNvSpPr>
            <a:spLocks noChangeArrowheads="1"/>
          </p:cNvSpPr>
          <p:nvPr userDrawn="1"/>
        </p:nvSpPr>
        <p:spPr bwMode="white">
          <a:xfrm>
            <a:off x="11359305" y="6595902"/>
            <a:ext cx="622300" cy="138499"/>
          </a:xfrm>
          <a:prstGeom prst="rect">
            <a:avLst/>
          </a:prstGeom>
          <a:noFill/>
          <a:ln w="9525">
            <a:noFill/>
            <a:miter lim="800000"/>
            <a:headEnd/>
            <a:tailEnd/>
          </a:ln>
          <a:effectLst/>
        </p:spPr>
        <p:txBody>
          <a:bodyPr lIns="0" tIns="0" rIns="0" bIns="0" anchor="t" anchorCtr="0">
            <a:spAutoFit/>
          </a:bodyPr>
          <a:lstStyle/>
          <a:p>
            <a:pPr algn="r">
              <a:defRPr/>
            </a:pPr>
            <a:fld id="{9AC960F7-9EF3-4F45-8384-CB01507AE7B8}" type="slidenum">
              <a:rPr lang="en-US" sz="900" b="0" smtClean="0">
                <a:solidFill>
                  <a:schemeClr val="bg2"/>
                </a:solidFill>
                <a:latin typeface="+mj-lt"/>
              </a:rPr>
              <a:pPr algn="r">
                <a:defRPr/>
              </a:pPr>
              <a:t>‹#›</a:t>
            </a:fld>
            <a:endParaRPr lang="en-US" sz="900" b="0" dirty="0">
              <a:solidFill>
                <a:schemeClr val="bg2"/>
              </a:solidFill>
              <a:latin typeface="+mj-lt"/>
            </a:endParaRPr>
          </a:p>
        </p:txBody>
      </p:sp>
      <p:sp>
        <p:nvSpPr>
          <p:cNvPr id="44" name="Rectangle 6"/>
          <p:cNvSpPr>
            <a:spLocks noChangeArrowheads="1"/>
          </p:cNvSpPr>
          <p:nvPr userDrawn="1"/>
        </p:nvSpPr>
        <p:spPr bwMode="white">
          <a:xfrm>
            <a:off x="624697" y="6607176"/>
            <a:ext cx="3590687" cy="138499"/>
          </a:xfrm>
          <a:prstGeom prst="rect">
            <a:avLst/>
          </a:prstGeom>
          <a:noFill/>
          <a:ln w="9525">
            <a:noFill/>
            <a:miter lim="800000"/>
            <a:headEnd/>
            <a:tailEnd/>
          </a:ln>
          <a:effectLst/>
        </p:spPr>
        <p:txBody>
          <a:bodyPr wrap="square" lIns="0" tIns="0" rIns="0" bIns="0">
            <a:spAutoFit/>
          </a:bodyPr>
          <a:lstStyle/>
          <a:p>
            <a:pPr>
              <a:defRPr/>
            </a:pPr>
            <a:r>
              <a:rPr lang="en-US" sz="900" dirty="0">
                <a:solidFill>
                  <a:schemeClr val="bg2"/>
                </a:solidFill>
                <a:latin typeface="+mj-lt"/>
              </a:rPr>
              <a:t>Copyright © 2017 Walker Information, Inc. All rights reserved.</a:t>
            </a:r>
          </a:p>
        </p:txBody>
      </p:sp>
      <p:sp>
        <p:nvSpPr>
          <p:cNvPr id="46" name="Text Placeholder 20"/>
          <p:cNvSpPr>
            <a:spLocks noGrp="1"/>
          </p:cNvSpPr>
          <p:nvPr>
            <p:ph type="body" sz="quarter" idx="13" hasCustomPrompt="1"/>
          </p:nvPr>
        </p:nvSpPr>
        <p:spPr>
          <a:xfrm>
            <a:off x="302094" y="265113"/>
            <a:ext cx="11641749" cy="482188"/>
          </a:xfrm>
        </p:spPr>
        <p:txBody>
          <a:bodyPr/>
          <a:lstStyle>
            <a:lvl1pPr marL="0" indent="0">
              <a:buNone/>
              <a:defRPr sz="3200" b="1">
                <a:solidFill>
                  <a:srgbClr val="20759E"/>
                </a:solidFill>
                <a:latin typeface="+mj-lt"/>
              </a:defRPr>
            </a:lvl1pPr>
            <a:lvl2pPr marL="169863" indent="0">
              <a:buNone/>
              <a:defRPr/>
            </a:lvl2pPr>
            <a:lvl3pPr marL="347663" indent="0">
              <a:buNone/>
              <a:defRPr/>
            </a:lvl3pPr>
            <a:lvl4pPr marL="515938" indent="0">
              <a:buNone/>
              <a:defRPr/>
            </a:lvl4pPr>
            <a:lvl5pPr marL="627063" indent="0">
              <a:buNone/>
              <a:defRPr/>
            </a:lvl5pPr>
          </a:lstStyle>
          <a:p>
            <a:pPr lvl="0"/>
            <a:r>
              <a:rPr lang="en-US" dirty="0"/>
              <a:t>Click to add title</a:t>
            </a:r>
          </a:p>
        </p:txBody>
      </p:sp>
      <p:sp>
        <p:nvSpPr>
          <p:cNvPr id="47" name="Text Placeholder 20"/>
          <p:cNvSpPr>
            <a:spLocks noGrp="1"/>
          </p:cNvSpPr>
          <p:nvPr>
            <p:ph type="body" sz="quarter" idx="15" hasCustomPrompt="1"/>
          </p:nvPr>
        </p:nvSpPr>
        <p:spPr>
          <a:xfrm>
            <a:off x="311745" y="747301"/>
            <a:ext cx="11632097" cy="339564"/>
          </a:xfrm>
        </p:spPr>
        <p:txBody>
          <a:bodyPr/>
          <a:lstStyle>
            <a:lvl1pPr marL="0" indent="0">
              <a:buNone/>
              <a:defRPr sz="1800" b="0">
                <a:solidFill>
                  <a:srgbClr val="20759E"/>
                </a:solidFill>
                <a:latin typeface="+mj-lt"/>
              </a:defRPr>
            </a:lvl1pPr>
            <a:lvl2pPr marL="169863" indent="0">
              <a:buNone/>
              <a:defRPr/>
            </a:lvl2pPr>
            <a:lvl3pPr marL="347663" indent="0">
              <a:buNone/>
              <a:defRPr/>
            </a:lvl3pPr>
            <a:lvl4pPr marL="515938" indent="0">
              <a:buNone/>
              <a:defRPr/>
            </a:lvl4pPr>
            <a:lvl5pPr marL="627063" indent="0">
              <a:buNone/>
              <a:defRPr/>
            </a:lvl5pPr>
          </a:lstStyle>
          <a:p>
            <a:pPr lvl="0"/>
            <a:r>
              <a:rPr lang="en-US" dirty="0"/>
              <a:t>Click to add subtitle</a:t>
            </a:r>
          </a:p>
        </p:txBody>
      </p:sp>
    </p:spTree>
    <p:extLst>
      <p:ext uri="{BB962C8B-B14F-4D97-AF65-F5344CB8AC3E}">
        <p14:creationId xmlns:p14="http://schemas.microsoft.com/office/powerpoint/2010/main" val="1321192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Black Bkgd">
    <p:spTree>
      <p:nvGrpSpPr>
        <p:cNvPr id="1" name=""/>
        <p:cNvGrpSpPr/>
        <p:nvPr/>
      </p:nvGrpSpPr>
      <p:grpSpPr>
        <a:xfrm>
          <a:off x="0" y="0"/>
          <a:ext cx="0" cy="0"/>
          <a:chOff x="0" y="0"/>
          <a:chExt cx="0" cy="0"/>
        </a:xfrm>
      </p:grpSpPr>
      <p:sp>
        <p:nvSpPr>
          <p:cNvPr id="2" name="Rectangle 1"/>
          <p:cNvSpPr/>
          <p:nvPr userDrawn="1"/>
        </p:nvSpPr>
        <p:spPr>
          <a:xfrm>
            <a:off x="0" y="0"/>
            <a:ext cx="12192000" cy="6476214"/>
          </a:xfrm>
          <a:prstGeom prst="rect">
            <a:avLst/>
          </a:prstGeom>
          <a:solidFill>
            <a:schemeClr val="tx1"/>
          </a:solidFill>
          <a:ln w="28575">
            <a:no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endParaRPr lang="en-US" sz="2000" b="1" dirty="0">
              <a:effectLst>
                <a:outerShdw blurRad="50800" dist="38100" dir="2700000" algn="tl" rotWithShape="0">
                  <a:prstClr val="black">
                    <a:alpha val="40000"/>
                  </a:prstClr>
                </a:outerShdw>
              </a:effectLst>
            </a:endParaRPr>
          </a:p>
        </p:txBody>
      </p:sp>
      <p:sp>
        <p:nvSpPr>
          <p:cNvPr id="5" name="Text Placeholder 20"/>
          <p:cNvSpPr>
            <a:spLocks noGrp="1"/>
          </p:cNvSpPr>
          <p:nvPr>
            <p:ph type="body" sz="quarter" idx="13" hasCustomPrompt="1"/>
          </p:nvPr>
        </p:nvSpPr>
        <p:spPr>
          <a:xfrm>
            <a:off x="302094" y="265113"/>
            <a:ext cx="11641749" cy="482188"/>
          </a:xfrm>
        </p:spPr>
        <p:txBody>
          <a:bodyPr/>
          <a:lstStyle>
            <a:lvl1pPr marL="0" indent="0">
              <a:buNone/>
              <a:defRPr sz="3200" b="1">
                <a:solidFill>
                  <a:schemeClr val="bg1"/>
                </a:solidFill>
                <a:latin typeface="+mj-lt"/>
              </a:defRPr>
            </a:lvl1pPr>
            <a:lvl2pPr marL="169863" indent="0">
              <a:buNone/>
              <a:defRPr/>
            </a:lvl2pPr>
            <a:lvl3pPr marL="347663" indent="0">
              <a:buNone/>
              <a:defRPr/>
            </a:lvl3pPr>
            <a:lvl4pPr marL="515938" indent="0">
              <a:buNone/>
              <a:defRPr/>
            </a:lvl4pPr>
            <a:lvl5pPr marL="627063" indent="0">
              <a:buNone/>
              <a:defRPr/>
            </a:lvl5pPr>
          </a:lstStyle>
          <a:p>
            <a:pPr lvl="0"/>
            <a:r>
              <a:rPr lang="en-US" dirty="0"/>
              <a:t>Click to add title</a:t>
            </a:r>
          </a:p>
        </p:txBody>
      </p:sp>
      <p:sp>
        <p:nvSpPr>
          <p:cNvPr id="4" name="Rectangle 5"/>
          <p:cNvSpPr>
            <a:spLocks noChangeArrowheads="1"/>
          </p:cNvSpPr>
          <p:nvPr userDrawn="1"/>
        </p:nvSpPr>
        <p:spPr bwMode="white">
          <a:xfrm>
            <a:off x="11359305" y="6595902"/>
            <a:ext cx="622300" cy="138499"/>
          </a:xfrm>
          <a:prstGeom prst="rect">
            <a:avLst/>
          </a:prstGeom>
          <a:noFill/>
          <a:ln w="9525">
            <a:noFill/>
            <a:miter lim="800000"/>
            <a:headEnd/>
            <a:tailEnd/>
          </a:ln>
          <a:effectLst/>
        </p:spPr>
        <p:txBody>
          <a:bodyPr lIns="0" tIns="0" rIns="0" bIns="0" anchor="t" anchorCtr="0">
            <a:spAutoFit/>
          </a:bodyPr>
          <a:lstStyle/>
          <a:p>
            <a:pPr algn="r">
              <a:defRPr/>
            </a:pPr>
            <a:fld id="{9AC960F7-9EF3-4F45-8384-CB01507AE7B8}" type="slidenum">
              <a:rPr lang="en-US" sz="900" b="0" smtClean="0">
                <a:solidFill>
                  <a:schemeClr val="bg2"/>
                </a:solidFill>
                <a:latin typeface="+mj-lt"/>
              </a:rPr>
              <a:pPr algn="r">
                <a:defRPr/>
              </a:pPr>
              <a:t>‹#›</a:t>
            </a:fld>
            <a:endParaRPr lang="en-US" sz="900" b="0" dirty="0">
              <a:solidFill>
                <a:schemeClr val="bg2"/>
              </a:solidFill>
              <a:latin typeface="+mj-lt"/>
            </a:endParaRPr>
          </a:p>
        </p:txBody>
      </p:sp>
      <p:sp>
        <p:nvSpPr>
          <p:cNvPr id="6" name="Rectangle 6"/>
          <p:cNvSpPr>
            <a:spLocks noChangeArrowheads="1"/>
          </p:cNvSpPr>
          <p:nvPr userDrawn="1"/>
        </p:nvSpPr>
        <p:spPr bwMode="white">
          <a:xfrm>
            <a:off x="624697" y="6607176"/>
            <a:ext cx="3590687" cy="138499"/>
          </a:xfrm>
          <a:prstGeom prst="rect">
            <a:avLst/>
          </a:prstGeom>
          <a:noFill/>
          <a:ln w="9525">
            <a:noFill/>
            <a:miter lim="800000"/>
            <a:headEnd/>
            <a:tailEnd/>
          </a:ln>
          <a:effectLst/>
        </p:spPr>
        <p:txBody>
          <a:bodyPr wrap="square" lIns="0" tIns="0" rIns="0" bIns="0">
            <a:spAutoFit/>
          </a:bodyPr>
          <a:lstStyle/>
          <a:p>
            <a:pPr>
              <a:defRPr/>
            </a:pPr>
            <a:r>
              <a:rPr lang="en-US" sz="900" dirty="0">
                <a:solidFill>
                  <a:schemeClr val="bg2"/>
                </a:solidFill>
                <a:latin typeface="+mj-lt"/>
              </a:rPr>
              <a:t>Copyright © 2017 Walker Information, Inc. All rights reserved.</a:t>
            </a:r>
          </a:p>
        </p:txBody>
      </p:sp>
      <p:sp>
        <p:nvSpPr>
          <p:cNvPr id="7" name="Text Placeholder 20"/>
          <p:cNvSpPr>
            <a:spLocks noGrp="1"/>
          </p:cNvSpPr>
          <p:nvPr>
            <p:ph type="body" sz="quarter" idx="15" hasCustomPrompt="1"/>
          </p:nvPr>
        </p:nvSpPr>
        <p:spPr>
          <a:xfrm>
            <a:off x="311745" y="747301"/>
            <a:ext cx="11641749" cy="339564"/>
          </a:xfrm>
        </p:spPr>
        <p:txBody>
          <a:bodyPr/>
          <a:lstStyle>
            <a:lvl1pPr marL="0" indent="0">
              <a:buNone/>
              <a:defRPr sz="1800" b="0">
                <a:solidFill>
                  <a:schemeClr val="bg1"/>
                </a:solidFill>
                <a:latin typeface="+mj-lt"/>
              </a:defRPr>
            </a:lvl1pPr>
            <a:lvl2pPr marL="169863" indent="0">
              <a:buNone/>
              <a:defRPr/>
            </a:lvl2pPr>
            <a:lvl3pPr marL="347663" indent="0">
              <a:buNone/>
              <a:defRPr/>
            </a:lvl3pPr>
            <a:lvl4pPr marL="515938" indent="0">
              <a:buNone/>
              <a:defRPr/>
            </a:lvl4pPr>
            <a:lvl5pPr marL="627063" indent="0">
              <a:buNone/>
              <a:defRPr/>
            </a:lvl5pPr>
          </a:lstStyle>
          <a:p>
            <a:pPr lvl="0"/>
            <a:r>
              <a:rPr lang="en-US" dirty="0"/>
              <a:t>Click to add subtitle</a:t>
            </a:r>
          </a:p>
        </p:txBody>
      </p:sp>
    </p:spTree>
    <p:extLst>
      <p:ext uri="{BB962C8B-B14F-4D97-AF65-F5344CB8AC3E}">
        <p14:creationId xmlns:p14="http://schemas.microsoft.com/office/powerpoint/2010/main" val="957204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Dark Box Bkgd">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132" t="2754" b="2932"/>
          <a:stretch/>
        </p:blipFill>
        <p:spPr>
          <a:xfrm>
            <a:off x="-8091" y="1"/>
            <a:ext cx="12202788" cy="6482280"/>
          </a:xfrm>
          <a:prstGeom prst="rect">
            <a:avLst/>
          </a:prstGeom>
        </p:spPr>
      </p:pic>
      <p:sp>
        <p:nvSpPr>
          <p:cNvPr id="8" name="Rounded Rectangle 7"/>
          <p:cNvSpPr/>
          <p:nvPr userDrawn="1"/>
        </p:nvSpPr>
        <p:spPr>
          <a:xfrm>
            <a:off x="0" y="1"/>
            <a:ext cx="12192000" cy="6467474"/>
          </a:xfrm>
          <a:prstGeom prst="roundRect">
            <a:avLst>
              <a:gd name="adj" fmla="val 0"/>
            </a:avLst>
          </a:prstGeom>
          <a:solidFill>
            <a:schemeClr val="tx1">
              <a:alpha val="71000"/>
            </a:schemeClr>
          </a:solidFill>
          <a:ln w="28575">
            <a:no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endParaRPr lang="en-US" sz="2000" b="1" dirty="0">
              <a:effectLst>
                <a:outerShdw blurRad="50800" dist="38100" dir="2700000" algn="tl" rotWithShape="0">
                  <a:prstClr val="black">
                    <a:alpha val="40000"/>
                  </a:prstClr>
                </a:outerShdw>
              </a:effectLst>
            </a:endParaRPr>
          </a:p>
        </p:txBody>
      </p:sp>
      <p:sp>
        <p:nvSpPr>
          <p:cNvPr id="6" name="Text Placeholder 20"/>
          <p:cNvSpPr>
            <a:spLocks noGrp="1"/>
          </p:cNvSpPr>
          <p:nvPr>
            <p:ph type="body" sz="quarter" idx="13" hasCustomPrompt="1"/>
          </p:nvPr>
        </p:nvSpPr>
        <p:spPr>
          <a:xfrm>
            <a:off x="302094" y="265113"/>
            <a:ext cx="11641749" cy="482188"/>
          </a:xfrm>
        </p:spPr>
        <p:txBody>
          <a:bodyPr/>
          <a:lstStyle>
            <a:lvl1pPr marL="0" indent="0">
              <a:buNone/>
              <a:defRPr sz="3200" b="1">
                <a:solidFill>
                  <a:schemeClr val="bg1"/>
                </a:solidFill>
                <a:latin typeface="+mj-lt"/>
              </a:defRPr>
            </a:lvl1pPr>
            <a:lvl2pPr marL="169863" indent="0">
              <a:buNone/>
              <a:defRPr/>
            </a:lvl2pPr>
            <a:lvl3pPr marL="347663" indent="0">
              <a:buNone/>
              <a:defRPr/>
            </a:lvl3pPr>
            <a:lvl4pPr marL="515938" indent="0">
              <a:buNone/>
              <a:defRPr/>
            </a:lvl4pPr>
            <a:lvl5pPr marL="627063" indent="0">
              <a:buNone/>
              <a:defRPr/>
            </a:lvl5pPr>
          </a:lstStyle>
          <a:p>
            <a:pPr lvl="0"/>
            <a:r>
              <a:rPr lang="en-US" dirty="0"/>
              <a:t>Click to add title</a:t>
            </a:r>
          </a:p>
        </p:txBody>
      </p:sp>
      <p:sp>
        <p:nvSpPr>
          <p:cNvPr id="5" name="Rectangle 5"/>
          <p:cNvSpPr>
            <a:spLocks noChangeArrowheads="1"/>
          </p:cNvSpPr>
          <p:nvPr userDrawn="1"/>
        </p:nvSpPr>
        <p:spPr bwMode="white">
          <a:xfrm>
            <a:off x="11359305" y="6595902"/>
            <a:ext cx="622300" cy="138499"/>
          </a:xfrm>
          <a:prstGeom prst="rect">
            <a:avLst/>
          </a:prstGeom>
          <a:noFill/>
          <a:ln w="9525">
            <a:noFill/>
            <a:miter lim="800000"/>
            <a:headEnd/>
            <a:tailEnd/>
          </a:ln>
          <a:effectLst/>
        </p:spPr>
        <p:txBody>
          <a:bodyPr lIns="0" tIns="0" rIns="0" bIns="0" anchor="t" anchorCtr="0">
            <a:spAutoFit/>
          </a:bodyPr>
          <a:lstStyle/>
          <a:p>
            <a:pPr algn="r">
              <a:defRPr/>
            </a:pPr>
            <a:fld id="{9AC960F7-9EF3-4F45-8384-CB01507AE7B8}" type="slidenum">
              <a:rPr lang="en-US" sz="900" b="0" smtClean="0">
                <a:solidFill>
                  <a:schemeClr val="bg2"/>
                </a:solidFill>
                <a:latin typeface="+mj-lt"/>
              </a:rPr>
              <a:pPr algn="r">
                <a:defRPr/>
              </a:pPr>
              <a:t>‹#›</a:t>
            </a:fld>
            <a:endParaRPr lang="en-US" sz="900" b="0" dirty="0">
              <a:solidFill>
                <a:schemeClr val="bg2"/>
              </a:solidFill>
              <a:latin typeface="+mj-lt"/>
            </a:endParaRPr>
          </a:p>
        </p:txBody>
      </p:sp>
      <p:sp>
        <p:nvSpPr>
          <p:cNvPr id="10" name="Text Placeholder 20"/>
          <p:cNvSpPr>
            <a:spLocks noGrp="1"/>
          </p:cNvSpPr>
          <p:nvPr>
            <p:ph type="body" sz="quarter" idx="15" hasCustomPrompt="1"/>
          </p:nvPr>
        </p:nvSpPr>
        <p:spPr>
          <a:xfrm>
            <a:off x="311745" y="747301"/>
            <a:ext cx="11641749" cy="339564"/>
          </a:xfrm>
        </p:spPr>
        <p:txBody>
          <a:bodyPr/>
          <a:lstStyle>
            <a:lvl1pPr marL="0" indent="0">
              <a:buNone/>
              <a:defRPr sz="1800" b="0">
                <a:solidFill>
                  <a:schemeClr val="bg1"/>
                </a:solidFill>
                <a:latin typeface="+mj-lt"/>
              </a:defRPr>
            </a:lvl1pPr>
            <a:lvl2pPr marL="169863" indent="0">
              <a:buNone/>
              <a:defRPr/>
            </a:lvl2pPr>
            <a:lvl3pPr marL="347663" indent="0">
              <a:buNone/>
              <a:defRPr/>
            </a:lvl3pPr>
            <a:lvl4pPr marL="515938" indent="0">
              <a:buNone/>
              <a:defRPr/>
            </a:lvl4pPr>
            <a:lvl5pPr marL="627063" indent="0">
              <a:buNone/>
              <a:defRPr/>
            </a:lvl5pPr>
          </a:lstStyle>
          <a:p>
            <a:pPr lvl="0"/>
            <a:r>
              <a:rPr lang="en-US" dirty="0"/>
              <a:t>Click to add subtitle</a:t>
            </a:r>
          </a:p>
        </p:txBody>
      </p:sp>
    </p:spTree>
    <p:extLst>
      <p:ext uri="{BB962C8B-B14F-4D97-AF65-F5344CB8AC3E}">
        <p14:creationId xmlns:p14="http://schemas.microsoft.com/office/powerpoint/2010/main" val="29384380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Opening Quote Or Statem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187" r="8762" b="1183"/>
          <a:stretch/>
        </p:blipFill>
        <p:spPr>
          <a:xfrm>
            <a:off x="0" y="0"/>
            <a:ext cx="12192000" cy="6788989"/>
          </a:xfrm>
          <a:prstGeom prst="rect">
            <a:avLst/>
          </a:prstGeom>
        </p:spPr>
      </p:pic>
      <p:sp>
        <p:nvSpPr>
          <p:cNvPr id="10" name="Rectangle 9"/>
          <p:cNvSpPr/>
          <p:nvPr userDrawn="1"/>
        </p:nvSpPr>
        <p:spPr>
          <a:xfrm>
            <a:off x="460464" y="895350"/>
            <a:ext cx="5216436" cy="3160254"/>
          </a:xfrm>
          <a:prstGeom prst="rect">
            <a:avLst/>
          </a:prstGeom>
          <a:solidFill>
            <a:schemeClr val="bg1">
              <a:alpha val="56000"/>
            </a:schemeClr>
          </a:solidFill>
          <a:ln w="28575">
            <a:no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endParaRPr lang="en-US" sz="2000" b="1" dirty="0">
              <a:effectLst>
                <a:outerShdw blurRad="50800" dist="38100" dir="2700000" algn="tl" rotWithShape="0">
                  <a:prstClr val="black">
                    <a:alpha val="40000"/>
                  </a:prstClr>
                </a:outerShdw>
              </a:effectLst>
            </a:endParaRPr>
          </a:p>
        </p:txBody>
      </p:sp>
      <p:cxnSp>
        <p:nvCxnSpPr>
          <p:cNvPr id="11" name="Straight Connector 10"/>
          <p:cNvCxnSpPr/>
          <p:nvPr userDrawn="1"/>
        </p:nvCxnSpPr>
        <p:spPr bwMode="black">
          <a:xfrm>
            <a:off x="-12192" y="6824148"/>
            <a:ext cx="12216384" cy="0"/>
          </a:xfrm>
          <a:prstGeom prst="line">
            <a:avLst/>
          </a:prstGeom>
          <a:ln w="76200">
            <a:solidFill>
              <a:srgbClr val="F8971D"/>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344273" y="790825"/>
            <a:ext cx="5427447" cy="3371599"/>
          </a:xfrm>
          <a:prstGeom prst="rect">
            <a:avLst/>
          </a:prstGeom>
          <a:noFill/>
          <a:ln w="44450">
            <a:solidFill>
              <a:schemeClr val="bg1"/>
            </a:solid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endParaRPr lang="en-US" sz="2000" b="1" dirty="0">
              <a:effectLst>
                <a:outerShdw blurRad="50800" dist="38100" dir="2700000" algn="tl" rotWithShape="0">
                  <a:prstClr val="black">
                    <a:alpha val="40000"/>
                  </a:prstClr>
                </a:outerShdw>
              </a:effectLst>
            </a:endParaRPr>
          </a:p>
        </p:txBody>
      </p:sp>
      <p:sp>
        <p:nvSpPr>
          <p:cNvPr id="15" name="Text Placeholder 3"/>
          <p:cNvSpPr>
            <a:spLocks noGrp="1"/>
          </p:cNvSpPr>
          <p:nvPr>
            <p:ph type="body" sz="quarter" idx="10" hasCustomPrompt="1"/>
          </p:nvPr>
        </p:nvSpPr>
        <p:spPr>
          <a:xfrm>
            <a:off x="460375" y="895350"/>
            <a:ext cx="5216525" cy="2684463"/>
          </a:xfrm>
        </p:spPr>
        <p:txBody>
          <a:bodyPr lIns="91440" tIns="0" rIns="91440" anchor="ctr" anchorCtr="1">
            <a:normAutofit/>
          </a:bodyPr>
          <a:lstStyle>
            <a:lvl1pPr marL="0" indent="0" algn="ctr">
              <a:buNone/>
              <a:defRPr sz="3200" b="1">
                <a:latin typeface="+mj-lt"/>
              </a:defRPr>
            </a:lvl1pPr>
          </a:lstStyle>
          <a:p>
            <a:pPr lvl="0"/>
            <a:r>
              <a:rPr lang="en-US" dirty="0"/>
              <a:t>Click to add quote</a:t>
            </a:r>
          </a:p>
        </p:txBody>
      </p:sp>
      <p:sp>
        <p:nvSpPr>
          <p:cNvPr id="17" name="Text Placeholder 5"/>
          <p:cNvSpPr>
            <a:spLocks noGrp="1"/>
          </p:cNvSpPr>
          <p:nvPr>
            <p:ph type="body" sz="quarter" idx="11" hasCustomPrompt="1"/>
          </p:nvPr>
        </p:nvSpPr>
        <p:spPr>
          <a:xfrm>
            <a:off x="460464" y="3579813"/>
            <a:ext cx="5216436" cy="476250"/>
          </a:xfrm>
        </p:spPr>
        <p:txBody>
          <a:bodyPr/>
          <a:lstStyle>
            <a:lvl1pPr marL="0" indent="0" algn="ctr">
              <a:buNone/>
              <a:defRPr>
                <a:latin typeface="Rage Italic" panose="03070502040507070304" pitchFamily="66" charset="0"/>
              </a:defRPr>
            </a:lvl1pPr>
            <a:lvl2pPr marL="169863" indent="0" algn="ctr">
              <a:buNone/>
              <a:defRPr>
                <a:latin typeface="Rage Italic" panose="03070502040507070304" pitchFamily="66" charset="0"/>
              </a:defRPr>
            </a:lvl2pPr>
            <a:lvl3pPr marL="347663" indent="0" algn="ctr">
              <a:buNone/>
              <a:defRPr>
                <a:latin typeface="Rage Italic" panose="03070502040507070304" pitchFamily="66" charset="0"/>
              </a:defRPr>
            </a:lvl3pPr>
            <a:lvl4pPr marL="515938" indent="0" algn="ctr">
              <a:buNone/>
              <a:defRPr>
                <a:latin typeface="Rage Italic" panose="03070502040507070304" pitchFamily="66" charset="0"/>
              </a:defRPr>
            </a:lvl4pPr>
            <a:lvl5pPr marL="627063" indent="0" algn="ctr">
              <a:buNone/>
              <a:defRPr>
                <a:latin typeface="Rage Italic" panose="03070502040507070304" pitchFamily="66" charset="0"/>
              </a:defRPr>
            </a:lvl5pPr>
          </a:lstStyle>
          <a:p>
            <a:pPr lvl="0"/>
            <a:r>
              <a:rPr lang="en-US" dirty="0"/>
              <a:t>Click to add author’s name</a:t>
            </a:r>
          </a:p>
        </p:txBody>
      </p:sp>
    </p:spTree>
    <p:extLst>
      <p:ext uri="{BB962C8B-B14F-4D97-AF65-F5344CB8AC3E}">
        <p14:creationId xmlns:p14="http://schemas.microsoft.com/office/powerpoint/2010/main" val="1226816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 Opt 2">
    <p:spTree>
      <p:nvGrpSpPr>
        <p:cNvPr id="1" name=""/>
        <p:cNvGrpSpPr/>
        <p:nvPr/>
      </p:nvGrpSpPr>
      <p:grpSpPr>
        <a:xfrm>
          <a:off x="0" y="0"/>
          <a:ext cx="0" cy="0"/>
          <a:chOff x="0" y="0"/>
          <a:chExt cx="0" cy="0"/>
        </a:xfrm>
      </p:grpSpPr>
      <p:sp>
        <p:nvSpPr>
          <p:cNvPr id="5" name="Text Placeholder 11"/>
          <p:cNvSpPr>
            <a:spLocks noGrp="1"/>
          </p:cNvSpPr>
          <p:nvPr>
            <p:ph type="body" sz="quarter" idx="10" hasCustomPrompt="1"/>
          </p:nvPr>
        </p:nvSpPr>
        <p:spPr bwMode="gray">
          <a:xfrm>
            <a:off x="1570037" y="1930400"/>
            <a:ext cx="9171853" cy="1348509"/>
          </a:xfrm>
          <a:prstGeom prst="rect">
            <a:avLst/>
          </a:prstGeom>
        </p:spPr>
        <p:txBody>
          <a:bodyPr anchor="b" anchorCtr="1"/>
          <a:lstStyle>
            <a:lvl1pPr marL="0" indent="0" algn="ctr">
              <a:lnSpc>
                <a:spcPts val="4500"/>
              </a:lnSpc>
              <a:buNone/>
              <a:defRPr sz="4400" b="1" baseline="0">
                <a:solidFill>
                  <a:schemeClr val="bg1"/>
                </a:solidFill>
                <a:latin typeface="+mj-lt"/>
              </a:defRPr>
            </a:lvl1pPr>
            <a:lvl2pPr marL="169863" indent="0" algn="ctr">
              <a:buNone/>
              <a:defRPr>
                <a:latin typeface="Calibri" panose="020F0502020204030204" pitchFamily="34" charset="0"/>
              </a:defRPr>
            </a:lvl2pPr>
            <a:lvl3pPr marL="347663" indent="0" algn="ctr">
              <a:buNone/>
              <a:defRPr>
                <a:latin typeface="Calibri" panose="020F0502020204030204" pitchFamily="34" charset="0"/>
              </a:defRPr>
            </a:lvl3pPr>
            <a:lvl4pPr marL="515938" indent="0" algn="ctr">
              <a:buNone/>
              <a:defRPr>
                <a:latin typeface="Calibri" panose="020F0502020204030204" pitchFamily="34" charset="0"/>
              </a:defRPr>
            </a:lvl4pPr>
            <a:lvl5pPr marL="627063" indent="0" algn="ctr">
              <a:buNone/>
              <a:defRPr>
                <a:latin typeface="Calibri" panose="020F0502020204030204" pitchFamily="34" charset="0"/>
              </a:defRPr>
            </a:lvl5pPr>
          </a:lstStyle>
          <a:p>
            <a:pPr lvl="0"/>
            <a:r>
              <a:rPr lang="en-US" dirty="0"/>
              <a:t>Click to add Document Title</a:t>
            </a:r>
          </a:p>
        </p:txBody>
      </p:sp>
      <p:sp>
        <p:nvSpPr>
          <p:cNvPr id="6" name="Text Placeholder 13"/>
          <p:cNvSpPr>
            <a:spLocks noGrp="1"/>
          </p:cNvSpPr>
          <p:nvPr>
            <p:ph type="body" sz="quarter" idx="11" hasCustomPrompt="1"/>
          </p:nvPr>
        </p:nvSpPr>
        <p:spPr bwMode="gray">
          <a:xfrm>
            <a:off x="1570038" y="3425964"/>
            <a:ext cx="9172575" cy="1016000"/>
          </a:xfrm>
          <a:prstGeom prst="rect">
            <a:avLst/>
          </a:prstGeom>
        </p:spPr>
        <p:txBody>
          <a:bodyPr anchor="t" anchorCtr="1"/>
          <a:lstStyle>
            <a:lvl1pPr marL="0" indent="0" algn="ctr">
              <a:lnSpc>
                <a:spcPts val="2900"/>
              </a:lnSpc>
              <a:buNone/>
              <a:defRPr sz="2800">
                <a:solidFill>
                  <a:schemeClr val="bg1"/>
                </a:solidFill>
                <a:latin typeface="+mj-lt"/>
              </a:defRPr>
            </a:lvl1pPr>
          </a:lstStyle>
          <a:p>
            <a:pPr lvl="0"/>
            <a:r>
              <a:rPr lang="en-US" dirty="0"/>
              <a:t>Click to add Document Subtitle</a:t>
            </a:r>
          </a:p>
        </p:txBody>
      </p:sp>
      <p:sp>
        <p:nvSpPr>
          <p:cNvPr id="8" name="Rectangle 7"/>
          <p:cNvSpPr/>
          <p:nvPr userDrawn="1"/>
        </p:nvSpPr>
        <p:spPr>
          <a:xfrm>
            <a:off x="-12192" y="5330738"/>
            <a:ext cx="12216384" cy="1557797"/>
          </a:xfrm>
          <a:prstGeom prst="rect">
            <a:avLst/>
          </a:prstGeom>
          <a:solidFill>
            <a:schemeClr val="bg1"/>
          </a:solidFill>
          <a:ln w="28575">
            <a:no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endParaRPr lang="en-US" sz="2000" b="1" dirty="0">
              <a:effectLst>
                <a:outerShdw blurRad="50800" dist="38100" dir="2700000" algn="tl" rotWithShape="0">
                  <a:prstClr val="black">
                    <a:alpha val="40000"/>
                  </a:prstClr>
                </a:outerShdw>
              </a:effectLst>
            </a:endParaRPr>
          </a:p>
        </p:txBody>
      </p:sp>
      <p:cxnSp>
        <p:nvCxnSpPr>
          <p:cNvPr id="11" name="Straight Connector 10"/>
          <p:cNvCxnSpPr/>
          <p:nvPr userDrawn="1"/>
        </p:nvCxnSpPr>
        <p:spPr bwMode="black">
          <a:xfrm>
            <a:off x="-12192" y="5330738"/>
            <a:ext cx="12216384" cy="0"/>
          </a:xfrm>
          <a:prstGeom prst="line">
            <a:avLst/>
          </a:prstGeom>
          <a:ln w="76200">
            <a:solidFill>
              <a:srgbClr val="F8971D"/>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16530" y="5968505"/>
            <a:ext cx="1764170" cy="381019"/>
          </a:xfrm>
          <a:prstGeom prst="rect">
            <a:avLst/>
          </a:prstGeom>
        </p:spPr>
      </p:pic>
    </p:spTree>
    <p:extLst>
      <p:ext uri="{BB962C8B-B14F-4D97-AF65-F5344CB8AC3E}">
        <p14:creationId xmlns:p14="http://schemas.microsoft.com/office/powerpoint/2010/main" val="563656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age Opt 3">
    <p:spTree>
      <p:nvGrpSpPr>
        <p:cNvPr id="1" name=""/>
        <p:cNvGrpSpPr/>
        <p:nvPr/>
      </p:nvGrpSpPr>
      <p:grpSpPr>
        <a:xfrm>
          <a:off x="0" y="0"/>
          <a:ext cx="0" cy="0"/>
          <a:chOff x="0" y="0"/>
          <a:chExt cx="0" cy="0"/>
        </a:xfrm>
      </p:grpSpPr>
      <p:sp>
        <p:nvSpPr>
          <p:cNvPr id="7" name="Rectangle 6"/>
          <p:cNvSpPr/>
          <p:nvPr userDrawn="1"/>
        </p:nvSpPr>
        <p:spPr>
          <a:xfrm flipV="1">
            <a:off x="-12192" y="-59821"/>
            <a:ext cx="12216384" cy="5390560"/>
          </a:xfrm>
          <a:prstGeom prst="rect">
            <a:avLst/>
          </a:prstGeom>
          <a:solidFill>
            <a:schemeClr val="bg1"/>
          </a:solidFill>
          <a:ln w="28575">
            <a:no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endParaRPr lang="en-US" sz="2000" b="1" dirty="0">
              <a:effectLst>
                <a:outerShdw blurRad="50800" dist="38100" dir="2700000" algn="tl" rotWithShape="0">
                  <a:prstClr val="black">
                    <a:alpha val="40000"/>
                  </a:prstClr>
                </a:outerShdw>
              </a:effectLst>
            </a:endParaRPr>
          </a:p>
        </p:txBody>
      </p:sp>
      <p:sp>
        <p:nvSpPr>
          <p:cNvPr id="5" name="Text Placeholder 11"/>
          <p:cNvSpPr>
            <a:spLocks noGrp="1"/>
          </p:cNvSpPr>
          <p:nvPr>
            <p:ph type="body" sz="quarter" idx="10" hasCustomPrompt="1"/>
          </p:nvPr>
        </p:nvSpPr>
        <p:spPr>
          <a:xfrm>
            <a:off x="1570037" y="1930400"/>
            <a:ext cx="9171853" cy="1348509"/>
          </a:xfrm>
          <a:prstGeom prst="rect">
            <a:avLst/>
          </a:prstGeom>
        </p:spPr>
        <p:txBody>
          <a:bodyPr anchor="b" anchorCtr="1"/>
          <a:lstStyle>
            <a:lvl1pPr marL="0" indent="0" algn="ctr">
              <a:lnSpc>
                <a:spcPts val="4500"/>
              </a:lnSpc>
              <a:buNone/>
              <a:defRPr sz="4400" b="1" baseline="0">
                <a:solidFill>
                  <a:schemeClr val="tx1"/>
                </a:solidFill>
                <a:latin typeface="+mj-lt"/>
              </a:defRPr>
            </a:lvl1pPr>
            <a:lvl2pPr marL="169863" indent="0" algn="ctr">
              <a:buNone/>
              <a:defRPr>
                <a:latin typeface="Calibri" panose="020F0502020204030204" pitchFamily="34" charset="0"/>
              </a:defRPr>
            </a:lvl2pPr>
            <a:lvl3pPr marL="347663" indent="0" algn="ctr">
              <a:buNone/>
              <a:defRPr>
                <a:latin typeface="Calibri" panose="020F0502020204030204" pitchFamily="34" charset="0"/>
              </a:defRPr>
            </a:lvl3pPr>
            <a:lvl4pPr marL="515938" indent="0" algn="ctr">
              <a:buNone/>
              <a:defRPr>
                <a:latin typeface="Calibri" panose="020F0502020204030204" pitchFamily="34" charset="0"/>
              </a:defRPr>
            </a:lvl4pPr>
            <a:lvl5pPr marL="627063" indent="0" algn="ctr">
              <a:buNone/>
              <a:defRPr>
                <a:latin typeface="Calibri" panose="020F0502020204030204" pitchFamily="34" charset="0"/>
              </a:defRPr>
            </a:lvl5pPr>
          </a:lstStyle>
          <a:p>
            <a:pPr lvl="0"/>
            <a:r>
              <a:rPr lang="en-US" dirty="0"/>
              <a:t>Click to add Document Title</a:t>
            </a:r>
          </a:p>
        </p:txBody>
      </p:sp>
      <p:sp>
        <p:nvSpPr>
          <p:cNvPr id="6" name="Text Placeholder 13"/>
          <p:cNvSpPr>
            <a:spLocks noGrp="1"/>
          </p:cNvSpPr>
          <p:nvPr>
            <p:ph type="body" sz="quarter" idx="11" hasCustomPrompt="1"/>
          </p:nvPr>
        </p:nvSpPr>
        <p:spPr>
          <a:xfrm>
            <a:off x="1570038" y="3425964"/>
            <a:ext cx="9172575" cy="1016000"/>
          </a:xfrm>
          <a:prstGeom prst="rect">
            <a:avLst/>
          </a:prstGeom>
        </p:spPr>
        <p:txBody>
          <a:bodyPr anchor="t" anchorCtr="1"/>
          <a:lstStyle>
            <a:lvl1pPr marL="0" indent="0" algn="ctr">
              <a:lnSpc>
                <a:spcPts val="2900"/>
              </a:lnSpc>
              <a:buNone/>
              <a:defRPr sz="2800">
                <a:solidFill>
                  <a:schemeClr val="tx1"/>
                </a:solidFill>
                <a:latin typeface="+mj-lt"/>
              </a:defRPr>
            </a:lvl1pPr>
          </a:lstStyle>
          <a:p>
            <a:pPr lvl="0"/>
            <a:r>
              <a:rPr lang="en-US" dirty="0"/>
              <a:t>Click to add Document Subtitle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23826" y="5968505"/>
            <a:ext cx="1749577" cy="381019"/>
          </a:xfrm>
          <a:prstGeom prst="rect">
            <a:avLst/>
          </a:prstGeom>
        </p:spPr>
      </p:pic>
    </p:spTree>
    <p:extLst>
      <p:ext uri="{BB962C8B-B14F-4D97-AF65-F5344CB8AC3E}">
        <p14:creationId xmlns:p14="http://schemas.microsoft.com/office/powerpoint/2010/main" val="3652737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Intro">
    <p:spTree>
      <p:nvGrpSpPr>
        <p:cNvPr id="1" name=""/>
        <p:cNvGrpSpPr/>
        <p:nvPr/>
      </p:nvGrpSpPr>
      <p:grpSpPr>
        <a:xfrm>
          <a:off x="0" y="0"/>
          <a:ext cx="0" cy="0"/>
          <a:chOff x="0" y="0"/>
          <a:chExt cx="0" cy="0"/>
        </a:xfrm>
      </p:grpSpPr>
      <p:sp>
        <p:nvSpPr>
          <p:cNvPr id="10" name="Rectangle 9"/>
          <p:cNvSpPr/>
          <p:nvPr userDrawn="1"/>
        </p:nvSpPr>
        <p:spPr>
          <a:xfrm>
            <a:off x="-12192" y="6267128"/>
            <a:ext cx="12216384" cy="621407"/>
          </a:xfrm>
          <a:prstGeom prst="rect">
            <a:avLst/>
          </a:prstGeom>
          <a:solidFill>
            <a:schemeClr val="bg1"/>
          </a:solidFill>
          <a:ln w="28575">
            <a:no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endParaRPr lang="en-US" sz="2000" b="1" dirty="0">
              <a:effectLst>
                <a:outerShdw blurRad="50800" dist="38100" dir="2700000" algn="tl" rotWithShape="0">
                  <a:prstClr val="black">
                    <a:alpha val="40000"/>
                  </a:prstClr>
                </a:outerShdw>
              </a:effectLst>
            </a:endParaRPr>
          </a:p>
        </p:txBody>
      </p:sp>
      <p:cxnSp>
        <p:nvCxnSpPr>
          <p:cNvPr id="11" name="Straight Connector 10"/>
          <p:cNvCxnSpPr/>
          <p:nvPr userDrawn="1"/>
        </p:nvCxnSpPr>
        <p:spPr bwMode="black">
          <a:xfrm>
            <a:off x="-12192" y="6236593"/>
            <a:ext cx="12216384" cy="0"/>
          </a:xfrm>
          <a:prstGeom prst="line">
            <a:avLst/>
          </a:prstGeom>
          <a:ln w="76200">
            <a:solidFill>
              <a:srgbClr val="F8971D"/>
            </a:solidFill>
          </a:ln>
        </p:spPr>
        <p:style>
          <a:lnRef idx="1">
            <a:schemeClr val="accent1"/>
          </a:lnRef>
          <a:fillRef idx="0">
            <a:schemeClr val="accent1"/>
          </a:fillRef>
          <a:effectRef idx="0">
            <a:schemeClr val="accent1"/>
          </a:effectRef>
          <a:fontRef idx="minor">
            <a:schemeClr val="tx1"/>
          </a:fontRef>
        </p:style>
      </p:cxnSp>
      <p:sp>
        <p:nvSpPr>
          <p:cNvPr id="3" name="Title 3"/>
          <p:cNvSpPr txBox="1">
            <a:spLocks noChangeAspect="1"/>
          </p:cNvSpPr>
          <p:nvPr userDrawn="1"/>
        </p:nvSpPr>
        <p:spPr bwMode="white">
          <a:xfrm>
            <a:off x="1436562" y="2978465"/>
            <a:ext cx="2560438" cy="668710"/>
          </a:xfrm>
          <a:prstGeom prst="rect">
            <a:avLst/>
          </a:prstGeom>
          <a:noFill/>
          <a:ln w="9525">
            <a:noFill/>
            <a:miter lim="800000"/>
            <a:headEnd/>
            <a:tailEnd/>
          </a:ln>
          <a:effectLst>
            <a:outerShdw blurRad="127000" dist="12700" dir="2700000" algn="tl" rotWithShape="0">
              <a:prstClr val="black">
                <a:alpha val="25000"/>
              </a:prstClr>
            </a:outerShdw>
          </a:effectLst>
        </p:spPr>
        <p:txBody>
          <a:bodyPr vert="horz" wrap="square" lIns="0" tIns="45720" rIns="0" bIns="0" numCol="1" anchor="ctr" anchorCtr="0" compatLnSpc="1">
            <a:prstTxWarp prst="textNoShape">
              <a:avLst/>
            </a:prstTxWarp>
            <a:noAutofit/>
          </a:bodyPr>
          <a:lstStyle>
            <a:lvl1pPr algn="ctr" rtl="0" eaLnBrk="1" fontAlgn="base" hangingPunct="1">
              <a:lnSpc>
                <a:spcPct val="100000"/>
              </a:lnSpc>
              <a:spcBef>
                <a:spcPct val="0"/>
              </a:spcBef>
              <a:spcAft>
                <a:spcPts val="1500"/>
              </a:spcAft>
              <a:defRPr sz="4400" b="1" spc="100" baseline="0">
                <a:solidFill>
                  <a:srgbClr val="FFFFFF"/>
                </a:solidFill>
                <a:latin typeface="+mj-lt"/>
                <a:ea typeface="+mj-ea"/>
                <a:cs typeface="+mj-cs"/>
              </a:defRPr>
            </a:lvl1pPr>
            <a:lvl2pPr algn="l" rtl="0" eaLnBrk="1" fontAlgn="base" hangingPunct="1">
              <a:lnSpc>
                <a:spcPct val="80000"/>
              </a:lnSpc>
              <a:spcBef>
                <a:spcPct val="0"/>
              </a:spcBef>
              <a:spcAft>
                <a:spcPct val="0"/>
              </a:spcAft>
              <a:defRPr sz="3200" b="1">
                <a:solidFill>
                  <a:schemeClr val="bg2"/>
                </a:solidFill>
                <a:latin typeface="Arial" charset="0"/>
              </a:defRPr>
            </a:lvl2pPr>
            <a:lvl3pPr algn="l" rtl="0" eaLnBrk="1" fontAlgn="base" hangingPunct="1">
              <a:lnSpc>
                <a:spcPct val="80000"/>
              </a:lnSpc>
              <a:spcBef>
                <a:spcPct val="0"/>
              </a:spcBef>
              <a:spcAft>
                <a:spcPct val="0"/>
              </a:spcAft>
              <a:defRPr sz="3200" b="1">
                <a:solidFill>
                  <a:schemeClr val="bg2"/>
                </a:solidFill>
                <a:latin typeface="Arial" charset="0"/>
              </a:defRPr>
            </a:lvl3pPr>
            <a:lvl4pPr algn="l" rtl="0" eaLnBrk="1" fontAlgn="base" hangingPunct="1">
              <a:lnSpc>
                <a:spcPct val="80000"/>
              </a:lnSpc>
              <a:spcBef>
                <a:spcPct val="0"/>
              </a:spcBef>
              <a:spcAft>
                <a:spcPct val="0"/>
              </a:spcAft>
              <a:defRPr sz="3200" b="1">
                <a:solidFill>
                  <a:schemeClr val="bg2"/>
                </a:solidFill>
                <a:latin typeface="Arial" charset="0"/>
              </a:defRPr>
            </a:lvl4pPr>
            <a:lvl5pPr algn="l" rtl="0" eaLnBrk="1" fontAlgn="base" hangingPunct="1">
              <a:lnSpc>
                <a:spcPct val="80000"/>
              </a:lnSpc>
              <a:spcBef>
                <a:spcPct val="0"/>
              </a:spcBef>
              <a:spcAft>
                <a:spcPct val="0"/>
              </a:spcAft>
              <a:defRPr sz="3200" b="1">
                <a:solidFill>
                  <a:schemeClr val="bg2"/>
                </a:solidFill>
                <a:latin typeface="Arial" charset="0"/>
              </a:defRPr>
            </a:lvl5pPr>
            <a:lvl6pPr marL="457200" algn="l" rtl="0" eaLnBrk="1" fontAlgn="base" hangingPunct="1">
              <a:lnSpc>
                <a:spcPct val="80000"/>
              </a:lnSpc>
              <a:spcBef>
                <a:spcPct val="0"/>
              </a:spcBef>
              <a:spcAft>
                <a:spcPct val="0"/>
              </a:spcAft>
              <a:defRPr sz="3200" b="1">
                <a:solidFill>
                  <a:schemeClr val="bg2"/>
                </a:solidFill>
                <a:latin typeface="Arial" charset="0"/>
              </a:defRPr>
            </a:lvl6pPr>
            <a:lvl7pPr marL="914400" algn="l" rtl="0" eaLnBrk="1" fontAlgn="base" hangingPunct="1">
              <a:lnSpc>
                <a:spcPct val="80000"/>
              </a:lnSpc>
              <a:spcBef>
                <a:spcPct val="0"/>
              </a:spcBef>
              <a:spcAft>
                <a:spcPct val="0"/>
              </a:spcAft>
              <a:defRPr sz="3200" b="1">
                <a:solidFill>
                  <a:schemeClr val="bg2"/>
                </a:solidFill>
                <a:latin typeface="Arial" charset="0"/>
              </a:defRPr>
            </a:lvl7pPr>
            <a:lvl8pPr marL="1371600" algn="l" rtl="0" eaLnBrk="1" fontAlgn="base" hangingPunct="1">
              <a:lnSpc>
                <a:spcPct val="80000"/>
              </a:lnSpc>
              <a:spcBef>
                <a:spcPct val="0"/>
              </a:spcBef>
              <a:spcAft>
                <a:spcPct val="0"/>
              </a:spcAft>
              <a:defRPr sz="3200" b="1">
                <a:solidFill>
                  <a:schemeClr val="bg2"/>
                </a:solidFill>
                <a:latin typeface="Arial" charset="0"/>
              </a:defRPr>
            </a:lvl8pPr>
            <a:lvl9pPr marL="1828800" algn="l" rtl="0" eaLnBrk="1" fontAlgn="base" hangingPunct="1">
              <a:lnSpc>
                <a:spcPct val="80000"/>
              </a:lnSpc>
              <a:spcBef>
                <a:spcPct val="0"/>
              </a:spcBef>
              <a:spcAft>
                <a:spcPct val="0"/>
              </a:spcAft>
              <a:defRPr sz="3200" b="1">
                <a:solidFill>
                  <a:schemeClr val="bg2"/>
                </a:solidFill>
                <a:latin typeface="Arial" charset="0"/>
              </a:defRPr>
            </a:lvl9pPr>
          </a:lstStyle>
          <a:p>
            <a:r>
              <a:rPr lang="en-US" sz="4000" kern="0" dirty="0">
                <a:latin typeface="+mj-lt"/>
              </a:rPr>
              <a:t>Contents</a:t>
            </a:r>
          </a:p>
        </p:txBody>
      </p:sp>
      <p:sp>
        <p:nvSpPr>
          <p:cNvPr id="4" name="Rectangle 3"/>
          <p:cNvSpPr/>
          <p:nvPr userDrawn="1"/>
        </p:nvSpPr>
        <p:spPr>
          <a:xfrm>
            <a:off x="4287327" y="2613804"/>
            <a:ext cx="7907523" cy="2915728"/>
          </a:xfrm>
          <a:prstGeom prst="rect">
            <a:avLst/>
          </a:prstGeom>
          <a:solidFill>
            <a:schemeClr val="tx1">
              <a:alpha val="30000"/>
            </a:schemeClr>
          </a:solidFill>
          <a:ln w="28575">
            <a:no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endParaRPr lang="en-US" sz="2000" b="1" dirty="0">
              <a:effectLst>
                <a:outerShdw blurRad="50800" dist="38100" dir="2700000" algn="tl" rotWithShape="0">
                  <a:prstClr val="black">
                    <a:alpha val="40000"/>
                  </a:prstClr>
                </a:outerShdw>
              </a:effectLst>
            </a:endParaRPr>
          </a:p>
        </p:txBody>
      </p:sp>
      <p:cxnSp>
        <p:nvCxnSpPr>
          <p:cNvPr id="5" name="Straight Connector 4"/>
          <p:cNvCxnSpPr/>
          <p:nvPr userDrawn="1"/>
        </p:nvCxnSpPr>
        <p:spPr>
          <a:xfrm>
            <a:off x="4259895" y="2613804"/>
            <a:ext cx="0" cy="2915728"/>
          </a:xfrm>
          <a:prstGeom prst="line">
            <a:avLst/>
          </a:prstGeom>
          <a:ln w="57150">
            <a:solidFill>
              <a:srgbClr val="FAA74F"/>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98265" y="6436702"/>
            <a:ext cx="1306902" cy="282260"/>
          </a:xfrm>
          <a:prstGeom prst="rect">
            <a:avLst/>
          </a:prstGeom>
        </p:spPr>
      </p:pic>
      <p:sp>
        <p:nvSpPr>
          <p:cNvPr id="8" name="Text Placeholder 2"/>
          <p:cNvSpPr>
            <a:spLocks noGrp="1"/>
          </p:cNvSpPr>
          <p:nvPr>
            <p:ph type="body" sz="quarter" idx="10" hasCustomPrompt="1"/>
          </p:nvPr>
        </p:nvSpPr>
        <p:spPr bwMode="gray">
          <a:xfrm>
            <a:off x="4433888" y="2741343"/>
            <a:ext cx="5745162" cy="2660650"/>
          </a:xfrm>
          <a:prstGeom prst="rect">
            <a:avLst/>
          </a:prstGeom>
        </p:spPr>
        <p:txBody>
          <a:bodyPr/>
          <a:lstStyle>
            <a:lvl1pPr marL="0" indent="0">
              <a:buNone/>
              <a:defRPr sz="2800" b="0">
                <a:solidFill>
                  <a:schemeClr val="bg1"/>
                </a:solidFill>
                <a:latin typeface="+mj-lt"/>
              </a:defRPr>
            </a:lvl1pPr>
          </a:lstStyle>
          <a:p>
            <a:pPr lvl="0"/>
            <a:r>
              <a:rPr lang="en-US" dirty="0"/>
              <a:t>Click to add Content Items</a:t>
            </a:r>
          </a:p>
        </p:txBody>
      </p:sp>
    </p:spTree>
    <p:extLst>
      <p:ext uri="{BB962C8B-B14F-4D97-AF65-F5344CB8AC3E}">
        <p14:creationId xmlns:p14="http://schemas.microsoft.com/office/powerpoint/2010/main" val="2041590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9" name="Content Placeholder 3"/>
          <p:cNvSpPr>
            <a:spLocks noGrp="1"/>
          </p:cNvSpPr>
          <p:nvPr>
            <p:ph sz="quarter" idx="10" hasCustomPrompt="1"/>
          </p:nvPr>
        </p:nvSpPr>
        <p:spPr bwMode="gray">
          <a:xfrm>
            <a:off x="527050" y="527050"/>
            <a:ext cx="11137900" cy="5710238"/>
          </a:xfrm>
          <a:prstGeom prst="rect">
            <a:avLst/>
          </a:prstGeom>
        </p:spPr>
        <p:txBody>
          <a:bodyPr anchor="ctr"/>
          <a:lstStyle>
            <a:lvl1pPr algn="ctr">
              <a:defRPr sz="4800" b="1">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US" dirty="0"/>
              <a:t>CLICK TO EDIT TEXT</a:t>
            </a:r>
          </a:p>
        </p:txBody>
      </p:sp>
    </p:spTree>
    <p:extLst>
      <p:ext uri="{BB962C8B-B14F-4D97-AF65-F5344CB8AC3E}">
        <p14:creationId xmlns:p14="http://schemas.microsoft.com/office/powerpoint/2010/main" val="57135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5" name="TextBox 4"/>
          <p:cNvSpPr txBox="1"/>
          <p:nvPr userDrawn="1"/>
        </p:nvSpPr>
        <p:spPr bwMode="gray">
          <a:xfrm>
            <a:off x="2549363" y="4724400"/>
            <a:ext cx="7096125" cy="707886"/>
          </a:xfrm>
          <a:prstGeom prst="rect">
            <a:avLst/>
          </a:prstGeom>
          <a:noFill/>
        </p:spPr>
        <p:txBody>
          <a:bodyPr wrap="square" rtlCol="0">
            <a:spAutoFit/>
          </a:bodyPr>
          <a:lstStyle/>
          <a:p>
            <a:pPr algn="ctr"/>
            <a:r>
              <a:rPr lang="en-US" sz="4000" b="1" kern="0" spc="100" dirty="0">
                <a:solidFill>
                  <a:srgbClr val="FFFFFF"/>
                </a:solidFill>
                <a:latin typeface="+mj-lt"/>
                <a:ea typeface="+mj-ea"/>
                <a:cs typeface="+mj-cs"/>
              </a:rPr>
              <a:t>Thank You</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87224" y="5611987"/>
            <a:ext cx="1626068" cy="354121"/>
          </a:xfrm>
          <a:prstGeom prst="rect">
            <a:avLst/>
          </a:prstGeom>
        </p:spPr>
      </p:pic>
    </p:spTree>
    <p:extLst>
      <p:ext uri="{BB962C8B-B14F-4D97-AF65-F5344CB8AC3E}">
        <p14:creationId xmlns:p14="http://schemas.microsoft.com/office/powerpoint/2010/main" val="1108190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Walker Logo">
    <p:spTree>
      <p:nvGrpSpPr>
        <p:cNvPr id="1" name=""/>
        <p:cNvGrpSpPr/>
        <p:nvPr/>
      </p:nvGrpSpPr>
      <p:grpSpPr>
        <a:xfrm>
          <a:off x="0" y="0"/>
          <a:ext cx="0" cy="0"/>
          <a:chOff x="0" y="0"/>
          <a:chExt cx="0" cy="0"/>
        </a:xfrm>
      </p:grpSpPr>
      <p:pic>
        <p:nvPicPr>
          <p:cNvPr id="3" name="Picture 3" descr="J:\USERS\MarCom\Logos\Walker\2D Vert\walker_2D_white_vert.emf"/>
          <p:cNvPicPr>
            <a:picLocks noChangeAspect="1" noChangeArrowheads="1"/>
          </p:cNvPicPr>
          <p:nvPr userDrawn="1"/>
        </p:nvPicPr>
        <p:blipFill>
          <a:blip r:embed="rId2" cstate="print"/>
          <a:srcRect/>
          <a:stretch>
            <a:fillRect/>
          </a:stretch>
        </p:blipFill>
        <p:spPr bwMode="auto">
          <a:xfrm>
            <a:off x="4927600" y="2503319"/>
            <a:ext cx="2336800" cy="1783626"/>
          </a:xfrm>
          <a:prstGeom prst="rect">
            <a:avLst/>
          </a:prstGeom>
          <a:noFill/>
          <a:effectLst>
            <a:outerShdw blurRad="127000" dist="12700" dir="2700000" algn="ctr" rotWithShape="0">
              <a:srgbClr val="000000">
                <a:alpha val="25000"/>
              </a:srgbClr>
            </a:outerShdw>
          </a:effectLst>
        </p:spPr>
      </p:pic>
    </p:spTree>
    <p:extLst>
      <p:ext uri="{BB962C8B-B14F-4D97-AF65-F5344CB8AC3E}">
        <p14:creationId xmlns:p14="http://schemas.microsoft.com/office/powerpoint/2010/main" val="2763895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Text, Picture, White Box Bkgd">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88" t="2591" r="66" b="3033"/>
          <a:stretch/>
        </p:blipFill>
        <p:spPr>
          <a:xfrm>
            <a:off x="0" y="0"/>
            <a:ext cx="12192000" cy="6482280"/>
          </a:xfrm>
          <a:prstGeom prst="rect">
            <a:avLst/>
          </a:prstGeom>
        </p:spPr>
      </p:pic>
      <p:sp>
        <p:nvSpPr>
          <p:cNvPr id="4" name="Picture Placeholder 18"/>
          <p:cNvSpPr>
            <a:spLocks noGrp="1"/>
          </p:cNvSpPr>
          <p:nvPr>
            <p:ph type="pic" sz="quarter" idx="12" hasCustomPrompt="1"/>
          </p:nvPr>
        </p:nvSpPr>
        <p:spPr>
          <a:xfrm>
            <a:off x="7466789" y="0"/>
            <a:ext cx="4737403" cy="6445404"/>
          </a:xfrm>
        </p:spPr>
        <p:txBody>
          <a:bodyPr anchor="ctr" anchorCtr="1"/>
          <a:lstStyle>
            <a:lvl1pPr marL="0" indent="0" algn="ctr">
              <a:buNone/>
              <a:defRPr sz="1200" b="1" baseline="0"/>
            </a:lvl1pPr>
          </a:lstStyle>
          <a:p>
            <a:r>
              <a:rPr lang="en-US" dirty="0"/>
              <a:t>Click to add a Picture</a:t>
            </a:r>
          </a:p>
        </p:txBody>
      </p:sp>
      <p:sp>
        <p:nvSpPr>
          <p:cNvPr id="5" name="Text Placeholder 20"/>
          <p:cNvSpPr>
            <a:spLocks noGrp="1"/>
          </p:cNvSpPr>
          <p:nvPr>
            <p:ph type="body" sz="quarter" idx="13" hasCustomPrompt="1"/>
          </p:nvPr>
        </p:nvSpPr>
        <p:spPr>
          <a:xfrm>
            <a:off x="302095" y="265113"/>
            <a:ext cx="6986728" cy="482188"/>
          </a:xfrm>
        </p:spPr>
        <p:txBody>
          <a:bodyPr/>
          <a:lstStyle>
            <a:lvl1pPr marL="0" indent="0">
              <a:buNone/>
              <a:defRPr sz="3200" b="1">
                <a:solidFill>
                  <a:srgbClr val="20759E"/>
                </a:solidFill>
                <a:latin typeface="+mj-lt"/>
              </a:defRPr>
            </a:lvl1pPr>
            <a:lvl2pPr marL="169863" indent="0">
              <a:buNone/>
              <a:defRPr/>
            </a:lvl2pPr>
            <a:lvl3pPr marL="347663" indent="0">
              <a:buNone/>
              <a:defRPr/>
            </a:lvl3pPr>
            <a:lvl4pPr marL="515938" indent="0">
              <a:buNone/>
              <a:defRPr/>
            </a:lvl4pPr>
            <a:lvl5pPr marL="627063" indent="0">
              <a:buNone/>
              <a:defRPr/>
            </a:lvl5pPr>
          </a:lstStyle>
          <a:p>
            <a:pPr lvl="0"/>
            <a:r>
              <a:rPr lang="en-US" dirty="0"/>
              <a:t>Click to add title</a:t>
            </a:r>
          </a:p>
        </p:txBody>
      </p:sp>
      <p:sp>
        <p:nvSpPr>
          <p:cNvPr id="7" name="Content Placeholder 6"/>
          <p:cNvSpPr>
            <a:spLocks noGrp="1"/>
          </p:cNvSpPr>
          <p:nvPr>
            <p:ph sz="quarter" idx="14"/>
          </p:nvPr>
        </p:nvSpPr>
        <p:spPr>
          <a:xfrm>
            <a:off x="301625" y="1225296"/>
            <a:ext cx="6986588" cy="4946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ChangeArrowheads="1"/>
          </p:cNvSpPr>
          <p:nvPr userDrawn="1"/>
        </p:nvSpPr>
        <p:spPr bwMode="white">
          <a:xfrm>
            <a:off x="11359305" y="6595902"/>
            <a:ext cx="622300" cy="138499"/>
          </a:xfrm>
          <a:prstGeom prst="rect">
            <a:avLst/>
          </a:prstGeom>
          <a:noFill/>
          <a:ln w="9525">
            <a:noFill/>
            <a:miter lim="800000"/>
            <a:headEnd/>
            <a:tailEnd/>
          </a:ln>
          <a:effectLst/>
        </p:spPr>
        <p:txBody>
          <a:bodyPr lIns="0" tIns="0" rIns="0" bIns="0" anchor="t" anchorCtr="0">
            <a:spAutoFit/>
          </a:bodyPr>
          <a:lstStyle/>
          <a:p>
            <a:pPr algn="r">
              <a:defRPr/>
            </a:pPr>
            <a:fld id="{9AC960F7-9EF3-4F45-8384-CB01507AE7B8}" type="slidenum">
              <a:rPr lang="en-US" sz="900" b="0" smtClean="0">
                <a:solidFill>
                  <a:schemeClr val="bg2"/>
                </a:solidFill>
                <a:latin typeface="+mj-lt"/>
              </a:rPr>
              <a:pPr algn="r">
                <a:defRPr/>
              </a:pPr>
              <a:t>‹#›</a:t>
            </a:fld>
            <a:endParaRPr lang="en-US" sz="900" b="0" dirty="0">
              <a:solidFill>
                <a:schemeClr val="bg2"/>
              </a:solidFill>
              <a:latin typeface="+mj-lt"/>
            </a:endParaRPr>
          </a:p>
        </p:txBody>
      </p:sp>
      <p:sp>
        <p:nvSpPr>
          <p:cNvPr id="9" name="Rectangle 6"/>
          <p:cNvSpPr>
            <a:spLocks noChangeArrowheads="1"/>
          </p:cNvSpPr>
          <p:nvPr userDrawn="1"/>
        </p:nvSpPr>
        <p:spPr bwMode="white">
          <a:xfrm>
            <a:off x="624697" y="6607176"/>
            <a:ext cx="3590687" cy="138499"/>
          </a:xfrm>
          <a:prstGeom prst="rect">
            <a:avLst/>
          </a:prstGeom>
          <a:noFill/>
          <a:ln w="9525">
            <a:noFill/>
            <a:miter lim="800000"/>
            <a:headEnd/>
            <a:tailEnd/>
          </a:ln>
          <a:effectLst/>
        </p:spPr>
        <p:txBody>
          <a:bodyPr wrap="square" lIns="0" tIns="0" rIns="0" bIns="0">
            <a:spAutoFit/>
          </a:bodyPr>
          <a:lstStyle/>
          <a:p>
            <a:pPr>
              <a:defRPr/>
            </a:pPr>
            <a:r>
              <a:rPr lang="en-US" sz="900" dirty="0">
                <a:solidFill>
                  <a:schemeClr val="bg2"/>
                </a:solidFill>
                <a:latin typeface="+mj-lt"/>
              </a:rPr>
              <a:t>Copyright © 2017 Walker Information, Inc. All rights reserved.</a:t>
            </a:r>
          </a:p>
        </p:txBody>
      </p:sp>
      <p:sp>
        <p:nvSpPr>
          <p:cNvPr id="10" name="Text Placeholder 20"/>
          <p:cNvSpPr>
            <a:spLocks noGrp="1"/>
          </p:cNvSpPr>
          <p:nvPr>
            <p:ph type="body" sz="quarter" idx="15" hasCustomPrompt="1"/>
          </p:nvPr>
        </p:nvSpPr>
        <p:spPr>
          <a:xfrm>
            <a:off x="311746" y="747301"/>
            <a:ext cx="6977078" cy="339564"/>
          </a:xfrm>
        </p:spPr>
        <p:txBody>
          <a:bodyPr/>
          <a:lstStyle>
            <a:lvl1pPr marL="0" indent="0">
              <a:buNone/>
              <a:defRPr sz="1800" b="0">
                <a:solidFill>
                  <a:srgbClr val="20759E"/>
                </a:solidFill>
                <a:latin typeface="+mj-lt"/>
              </a:defRPr>
            </a:lvl1pPr>
            <a:lvl2pPr marL="169863" indent="0">
              <a:buNone/>
              <a:defRPr/>
            </a:lvl2pPr>
            <a:lvl3pPr marL="347663" indent="0">
              <a:buNone/>
              <a:defRPr/>
            </a:lvl3pPr>
            <a:lvl4pPr marL="515938" indent="0">
              <a:buNone/>
              <a:defRPr/>
            </a:lvl4pPr>
            <a:lvl5pPr marL="627063" indent="0">
              <a:buNone/>
              <a:defRPr/>
            </a:lvl5pPr>
          </a:lstStyle>
          <a:p>
            <a:pPr lvl="0"/>
            <a:r>
              <a:rPr lang="en-US" dirty="0"/>
              <a:t>Click to add subtitle</a:t>
            </a:r>
          </a:p>
        </p:txBody>
      </p:sp>
    </p:spTree>
    <p:extLst>
      <p:ext uri="{BB962C8B-B14F-4D97-AF65-F5344CB8AC3E}">
        <p14:creationId xmlns:p14="http://schemas.microsoft.com/office/powerpoint/2010/main" val="27786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Text, White Box Bkgd">
    <p:spTree>
      <p:nvGrpSpPr>
        <p:cNvPr id="1" name=""/>
        <p:cNvGrpSpPr/>
        <p:nvPr/>
      </p:nvGrpSpPr>
      <p:grpSpPr>
        <a:xfrm>
          <a:off x="0" y="0"/>
          <a:ext cx="0" cy="0"/>
          <a:chOff x="0" y="0"/>
          <a:chExt cx="0" cy="0"/>
        </a:xfrm>
      </p:grpSpPr>
      <p:sp>
        <p:nvSpPr>
          <p:cNvPr id="5" name="Text Placeholder 20"/>
          <p:cNvSpPr>
            <a:spLocks noGrp="1"/>
          </p:cNvSpPr>
          <p:nvPr>
            <p:ph type="body" sz="quarter" idx="13" hasCustomPrompt="1"/>
          </p:nvPr>
        </p:nvSpPr>
        <p:spPr>
          <a:xfrm>
            <a:off x="302094" y="265113"/>
            <a:ext cx="11641749" cy="482188"/>
          </a:xfrm>
        </p:spPr>
        <p:txBody>
          <a:bodyPr/>
          <a:lstStyle>
            <a:lvl1pPr marL="0" indent="0">
              <a:buNone/>
              <a:defRPr sz="3200" b="1">
                <a:solidFill>
                  <a:srgbClr val="20759E"/>
                </a:solidFill>
                <a:latin typeface="+mj-lt"/>
              </a:defRPr>
            </a:lvl1pPr>
            <a:lvl2pPr marL="169863" indent="0">
              <a:buNone/>
              <a:defRPr/>
            </a:lvl2pPr>
            <a:lvl3pPr marL="347663" indent="0">
              <a:buNone/>
              <a:defRPr/>
            </a:lvl3pPr>
            <a:lvl4pPr marL="515938" indent="0">
              <a:buNone/>
              <a:defRPr/>
            </a:lvl4pPr>
            <a:lvl5pPr marL="627063" indent="0">
              <a:buNone/>
              <a:defRPr/>
            </a:lvl5pPr>
          </a:lstStyle>
          <a:p>
            <a:pPr lvl="0"/>
            <a:r>
              <a:rPr lang="en-US" dirty="0"/>
              <a:t>Click to add title</a:t>
            </a:r>
          </a:p>
        </p:txBody>
      </p:sp>
      <p:sp>
        <p:nvSpPr>
          <p:cNvPr id="4" name="Content Placeholder 3"/>
          <p:cNvSpPr>
            <a:spLocks noGrp="1"/>
          </p:cNvSpPr>
          <p:nvPr>
            <p:ph sz="quarter" idx="14"/>
          </p:nvPr>
        </p:nvSpPr>
        <p:spPr>
          <a:xfrm>
            <a:off x="301625" y="1225296"/>
            <a:ext cx="11642725" cy="483711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5"/>
          <p:cNvSpPr>
            <a:spLocks noChangeArrowheads="1"/>
          </p:cNvSpPr>
          <p:nvPr userDrawn="1"/>
        </p:nvSpPr>
        <p:spPr bwMode="white">
          <a:xfrm>
            <a:off x="11359305" y="6595902"/>
            <a:ext cx="622300" cy="138499"/>
          </a:xfrm>
          <a:prstGeom prst="rect">
            <a:avLst/>
          </a:prstGeom>
          <a:noFill/>
          <a:ln w="9525">
            <a:noFill/>
            <a:miter lim="800000"/>
            <a:headEnd/>
            <a:tailEnd/>
          </a:ln>
          <a:effectLst/>
        </p:spPr>
        <p:txBody>
          <a:bodyPr lIns="0" tIns="0" rIns="0" bIns="0" anchor="t" anchorCtr="0">
            <a:spAutoFit/>
          </a:bodyPr>
          <a:lstStyle/>
          <a:p>
            <a:pPr algn="r">
              <a:defRPr/>
            </a:pPr>
            <a:fld id="{9AC960F7-9EF3-4F45-8384-CB01507AE7B8}" type="slidenum">
              <a:rPr lang="en-US" sz="900" b="0" smtClean="0">
                <a:solidFill>
                  <a:schemeClr val="bg2"/>
                </a:solidFill>
                <a:latin typeface="+mj-lt"/>
              </a:rPr>
              <a:pPr algn="r">
                <a:defRPr/>
              </a:pPr>
              <a:t>‹#›</a:t>
            </a:fld>
            <a:endParaRPr lang="en-US" sz="900" b="0" dirty="0">
              <a:solidFill>
                <a:schemeClr val="bg2"/>
              </a:solidFill>
              <a:latin typeface="+mj-lt"/>
            </a:endParaRPr>
          </a:p>
        </p:txBody>
      </p:sp>
      <p:sp>
        <p:nvSpPr>
          <p:cNvPr id="8" name="Rectangle 6"/>
          <p:cNvSpPr>
            <a:spLocks noChangeArrowheads="1"/>
          </p:cNvSpPr>
          <p:nvPr userDrawn="1"/>
        </p:nvSpPr>
        <p:spPr bwMode="white">
          <a:xfrm>
            <a:off x="624697" y="6607176"/>
            <a:ext cx="3590687" cy="138499"/>
          </a:xfrm>
          <a:prstGeom prst="rect">
            <a:avLst/>
          </a:prstGeom>
          <a:noFill/>
          <a:ln w="9525">
            <a:noFill/>
            <a:miter lim="800000"/>
            <a:headEnd/>
            <a:tailEnd/>
          </a:ln>
          <a:effectLst/>
        </p:spPr>
        <p:txBody>
          <a:bodyPr wrap="square" lIns="0" tIns="0" rIns="0" bIns="0">
            <a:spAutoFit/>
          </a:bodyPr>
          <a:lstStyle/>
          <a:p>
            <a:pPr>
              <a:defRPr/>
            </a:pPr>
            <a:r>
              <a:rPr lang="en-US" sz="900" dirty="0">
                <a:solidFill>
                  <a:schemeClr val="bg2"/>
                </a:solidFill>
                <a:latin typeface="+mj-lt"/>
              </a:rPr>
              <a:t>Copyright © 2020 Walker Information, Inc. All rights reserved.</a:t>
            </a:r>
          </a:p>
        </p:txBody>
      </p:sp>
      <p:sp>
        <p:nvSpPr>
          <p:cNvPr id="9" name="Text Placeholder 20"/>
          <p:cNvSpPr>
            <a:spLocks noGrp="1"/>
          </p:cNvSpPr>
          <p:nvPr>
            <p:ph type="body" sz="quarter" idx="15" hasCustomPrompt="1"/>
          </p:nvPr>
        </p:nvSpPr>
        <p:spPr>
          <a:xfrm>
            <a:off x="311745" y="747301"/>
            <a:ext cx="11632097" cy="339564"/>
          </a:xfrm>
        </p:spPr>
        <p:txBody>
          <a:bodyPr/>
          <a:lstStyle>
            <a:lvl1pPr marL="0" indent="0">
              <a:buNone/>
              <a:defRPr sz="1800" b="0">
                <a:solidFill>
                  <a:srgbClr val="20759E"/>
                </a:solidFill>
                <a:latin typeface="+mj-lt"/>
              </a:defRPr>
            </a:lvl1pPr>
            <a:lvl2pPr marL="169863" indent="0">
              <a:buNone/>
              <a:defRPr/>
            </a:lvl2pPr>
            <a:lvl3pPr marL="347663" indent="0">
              <a:buNone/>
              <a:defRPr/>
            </a:lvl3pPr>
            <a:lvl4pPr marL="515938" indent="0">
              <a:buNone/>
              <a:defRPr/>
            </a:lvl4pPr>
            <a:lvl5pPr marL="627063" indent="0">
              <a:buNone/>
              <a:defRPr/>
            </a:lvl5pPr>
          </a:lstStyle>
          <a:p>
            <a:pPr lvl="0"/>
            <a:r>
              <a:rPr lang="en-US" dirty="0"/>
              <a:t>Click to add subtitle</a:t>
            </a:r>
          </a:p>
        </p:txBody>
      </p:sp>
    </p:spTree>
    <p:extLst>
      <p:ext uri="{BB962C8B-B14F-4D97-AF65-F5344CB8AC3E}">
        <p14:creationId xmlns:p14="http://schemas.microsoft.com/office/powerpoint/2010/main" val="4051871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image" Target="../media/image3.emf"/><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theme" Target="../theme/theme2.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9">
            <a:extLst>
              <a:ext uri="{28A0092B-C50C-407E-A947-70E740481C1C}">
                <a14:useLocalDpi xmlns:a14="http://schemas.microsoft.com/office/drawing/2010/main" val="0"/>
              </a:ext>
            </a:extLst>
          </a:blip>
          <a:srcRect r="1882"/>
          <a:stretch/>
        </p:blipFill>
        <p:spPr>
          <a:xfrm>
            <a:off x="-9527" y="0"/>
            <a:ext cx="12201527" cy="6789093"/>
          </a:xfrm>
          <a:prstGeom prst="rect">
            <a:avLst/>
          </a:prstGeom>
        </p:spPr>
      </p:pic>
      <p:cxnSp>
        <p:nvCxnSpPr>
          <p:cNvPr id="9" name="Straight Connector 8"/>
          <p:cNvCxnSpPr/>
          <p:nvPr userDrawn="1"/>
        </p:nvCxnSpPr>
        <p:spPr bwMode="black">
          <a:xfrm>
            <a:off x="-8092" y="6824148"/>
            <a:ext cx="12202943" cy="0"/>
          </a:xfrm>
          <a:prstGeom prst="line">
            <a:avLst/>
          </a:prstGeom>
          <a:ln w="76200">
            <a:solidFill>
              <a:srgbClr val="F8971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5095025"/>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Lst>
  <p:txStyles>
    <p:titleStyle>
      <a:lvl1pPr algn="l" rtl="0" eaLnBrk="1" fontAlgn="base" hangingPunct="1">
        <a:lnSpc>
          <a:spcPct val="80000"/>
        </a:lnSpc>
        <a:spcBef>
          <a:spcPct val="0"/>
        </a:spcBef>
        <a:spcAft>
          <a:spcPct val="0"/>
        </a:spcAft>
        <a:defRPr sz="3000" b="1">
          <a:solidFill>
            <a:schemeClr val="tx2"/>
          </a:solidFill>
          <a:latin typeface="+mj-lt"/>
          <a:ea typeface="+mj-ea"/>
          <a:cs typeface="+mj-cs"/>
        </a:defRPr>
      </a:lvl1pPr>
      <a:lvl2pPr algn="l" rtl="0" eaLnBrk="1" fontAlgn="base" hangingPunct="1">
        <a:lnSpc>
          <a:spcPct val="80000"/>
        </a:lnSpc>
        <a:spcBef>
          <a:spcPct val="0"/>
        </a:spcBef>
        <a:spcAft>
          <a:spcPct val="0"/>
        </a:spcAft>
        <a:defRPr sz="3200" b="1">
          <a:solidFill>
            <a:schemeClr val="bg2"/>
          </a:solidFill>
          <a:latin typeface="Arial" charset="0"/>
        </a:defRPr>
      </a:lvl2pPr>
      <a:lvl3pPr algn="l" rtl="0" eaLnBrk="1" fontAlgn="base" hangingPunct="1">
        <a:lnSpc>
          <a:spcPct val="80000"/>
        </a:lnSpc>
        <a:spcBef>
          <a:spcPct val="0"/>
        </a:spcBef>
        <a:spcAft>
          <a:spcPct val="0"/>
        </a:spcAft>
        <a:defRPr sz="3200" b="1">
          <a:solidFill>
            <a:schemeClr val="bg2"/>
          </a:solidFill>
          <a:latin typeface="Arial" charset="0"/>
        </a:defRPr>
      </a:lvl3pPr>
      <a:lvl4pPr algn="l" rtl="0" eaLnBrk="1" fontAlgn="base" hangingPunct="1">
        <a:lnSpc>
          <a:spcPct val="80000"/>
        </a:lnSpc>
        <a:spcBef>
          <a:spcPct val="0"/>
        </a:spcBef>
        <a:spcAft>
          <a:spcPct val="0"/>
        </a:spcAft>
        <a:defRPr sz="3200" b="1">
          <a:solidFill>
            <a:schemeClr val="bg2"/>
          </a:solidFill>
          <a:latin typeface="Arial" charset="0"/>
        </a:defRPr>
      </a:lvl4pPr>
      <a:lvl5pPr algn="l" rtl="0" eaLnBrk="1" fontAlgn="base" hangingPunct="1">
        <a:lnSpc>
          <a:spcPct val="80000"/>
        </a:lnSpc>
        <a:spcBef>
          <a:spcPct val="0"/>
        </a:spcBef>
        <a:spcAft>
          <a:spcPct val="0"/>
        </a:spcAft>
        <a:defRPr sz="3200" b="1">
          <a:solidFill>
            <a:schemeClr val="bg2"/>
          </a:solidFill>
          <a:latin typeface="Arial" charset="0"/>
        </a:defRPr>
      </a:lvl5pPr>
      <a:lvl6pPr marL="457200" algn="l" rtl="0" eaLnBrk="1" fontAlgn="base" hangingPunct="1">
        <a:lnSpc>
          <a:spcPct val="80000"/>
        </a:lnSpc>
        <a:spcBef>
          <a:spcPct val="0"/>
        </a:spcBef>
        <a:spcAft>
          <a:spcPct val="0"/>
        </a:spcAft>
        <a:defRPr sz="3200" b="1">
          <a:solidFill>
            <a:schemeClr val="bg2"/>
          </a:solidFill>
          <a:latin typeface="Arial" charset="0"/>
        </a:defRPr>
      </a:lvl6pPr>
      <a:lvl7pPr marL="914400" algn="l" rtl="0" eaLnBrk="1" fontAlgn="base" hangingPunct="1">
        <a:lnSpc>
          <a:spcPct val="80000"/>
        </a:lnSpc>
        <a:spcBef>
          <a:spcPct val="0"/>
        </a:spcBef>
        <a:spcAft>
          <a:spcPct val="0"/>
        </a:spcAft>
        <a:defRPr sz="3200" b="1">
          <a:solidFill>
            <a:schemeClr val="bg2"/>
          </a:solidFill>
          <a:latin typeface="Arial" charset="0"/>
        </a:defRPr>
      </a:lvl7pPr>
      <a:lvl8pPr marL="1371600" algn="l" rtl="0" eaLnBrk="1" fontAlgn="base" hangingPunct="1">
        <a:lnSpc>
          <a:spcPct val="80000"/>
        </a:lnSpc>
        <a:spcBef>
          <a:spcPct val="0"/>
        </a:spcBef>
        <a:spcAft>
          <a:spcPct val="0"/>
        </a:spcAft>
        <a:defRPr sz="3200" b="1">
          <a:solidFill>
            <a:schemeClr val="bg2"/>
          </a:solidFill>
          <a:latin typeface="Arial" charset="0"/>
        </a:defRPr>
      </a:lvl8pPr>
      <a:lvl9pPr marL="1828800" algn="l" rtl="0" eaLnBrk="1" fontAlgn="base" hangingPunct="1">
        <a:lnSpc>
          <a:spcPct val="80000"/>
        </a:lnSpc>
        <a:spcBef>
          <a:spcPct val="0"/>
        </a:spcBef>
        <a:spcAft>
          <a:spcPct val="0"/>
        </a:spcAft>
        <a:defRPr sz="3200" b="1">
          <a:solidFill>
            <a:schemeClr val="bg2"/>
          </a:solidFill>
          <a:latin typeface="Arial" charset="0"/>
        </a:defRPr>
      </a:lvl9pPr>
    </p:titleStyle>
    <p:bodyStyle>
      <a:lvl1pPr marL="0" indent="0" algn="l" rtl="0" eaLnBrk="1" fontAlgn="base" hangingPunct="1">
        <a:spcBef>
          <a:spcPts val="0"/>
        </a:spcBef>
        <a:spcAft>
          <a:spcPts val="800"/>
        </a:spcAft>
        <a:buClr>
          <a:schemeClr val="accent6"/>
        </a:buClr>
        <a:buNone/>
        <a:defRPr sz="2400">
          <a:solidFill>
            <a:srgbClr val="000000"/>
          </a:solidFill>
          <a:latin typeface="+mj-lt"/>
          <a:ea typeface="+mn-ea"/>
          <a:cs typeface="+mn-cs"/>
        </a:defRPr>
      </a:lvl1pPr>
      <a:lvl2pPr marL="512763" indent="-342900" algn="l" rtl="0" eaLnBrk="1" fontAlgn="base" hangingPunct="1">
        <a:spcBef>
          <a:spcPts val="0"/>
        </a:spcBef>
        <a:spcAft>
          <a:spcPts val="800"/>
        </a:spcAft>
        <a:buClr>
          <a:schemeClr val="accent6"/>
        </a:buClr>
        <a:buFont typeface="Arial" panose="020B0604020202020204" pitchFamily="34" charset="0"/>
        <a:buChar char="•"/>
        <a:defRPr sz="2000">
          <a:solidFill>
            <a:srgbClr val="000000"/>
          </a:solidFill>
          <a:latin typeface="+mj-lt"/>
        </a:defRPr>
      </a:lvl2pPr>
      <a:lvl3pPr marL="633413" indent="-285750" algn="l" rtl="0" eaLnBrk="1" fontAlgn="base" hangingPunct="1">
        <a:spcBef>
          <a:spcPts val="0"/>
        </a:spcBef>
        <a:spcAft>
          <a:spcPts val="800"/>
        </a:spcAft>
        <a:buClr>
          <a:schemeClr val="accent6"/>
        </a:buClr>
        <a:buFont typeface="Arial" panose="020B0604020202020204" pitchFamily="34" charset="0"/>
        <a:buChar char="•"/>
        <a:defRPr>
          <a:solidFill>
            <a:srgbClr val="000000"/>
          </a:solidFill>
          <a:latin typeface="+mj-lt"/>
        </a:defRPr>
      </a:lvl3pPr>
      <a:lvl4pPr marL="801688" indent="-285750" algn="l" rtl="0" eaLnBrk="1" fontAlgn="base" hangingPunct="1">
        <a:spcBef>
          <a:spcPts val="0"/>
        </a:spcBef>
        <a:spcAft>
          <a:spcPts val="800"/>
        </a:spcAft>
        <a:buClr>
          <a:schemeClr val="accent6"/>
        </a:buClr>
        <a:buFont typeface="Arial" panose="020B0604020202020204" pitchFamily="34" charset="0"/>
        <a:buChar char="•"/>
        <a:defRPr sz="1600">
          <a:solidFill>
            <a:srgbClr val="000000"/>
          </a:solidFill>
          <a:latin typeface="+mj-lt"/>
        </a:defRPr>
      </a:lvl4pPr>
      <a:lvl5pPr marL="912813" indent="-285750" algn="l" rtl="0" eaLnBrk="1" fontAlgn="base" hangingPunct="1">
        <a:spcBef>
          <a:spcPts val="0"/>
        </a:spcBef>
        <a:spcAft>
          <a:spcPts val="800"/>
        </a:spcAft>
        <a:buClr>
          <a:schemeClr val="accent6"/>
        </a:buClr>
        <a:buFont typeface="Arial" panose="020B0604020202020204" pitchFamily="34" charset="0"/>
        <a:buChar char="•"/>
        <a:defRPr sz="1400">
          <a:solidFill>
            <a:srgbClr val="000000"/>
          </a:solidFill>
          <a:latin typeface="+mj-lt"/>
        </a:defRPr>
      </a:lvl5pPr>
      <a:lvl6pPr marL="2514600" indent="-228600" algn="l" rtl="0" eaLnBrk="1" fontAlgn="base" hangingPunct="1">
        <a:spcBef>
          <a:spcPct val="20000"/>
        </a:spcBef>
        <a:spcAft>
          <a:spcPct val="0"/>
        </a:spcAft>
        <a:buClr>
          <a:srgbClr val="587993"/>
        </a:buClr>
        <a:buChar char="•"/>
        <a:defRPr sz="1400">
          <a:solidFill>
            <a:srgbClr val="486588"/>
          </a:solidFill>
          <a:latin typeface="+mn-lt"/>
        </a:defRPr>
      </a:lvl6pPr>
      <a:lvl7pPr marL="2971800" indent="-228600" algn="l" rtl="0" eaLnBrk="1" fontAlgn="base" hangingPunct="1">
        <a:spcBef>
          <a:spcPct val="20000"/>
        </a:spcBef>
        <a:spcAft>
          <a:spcPct val="0"/>
        </a:spcAft>
        <a:buClr>
          <a:srgbClr val="587993"/>
        </a:buClr>
        <a:buChar char="•"/>
        <a:defRPr sz="1400">
          <a:solidFill>
            <a:srgbClr val="486588"/>
          </a:solidFill>
          <a:latin typeface="+mn-lt"/>
        </a:defRPr>
      </a:lvl7pPr>
      <a:lvl8pPr marL="3429000" indent="-228600" algn="l" rtl="0" eaLnBrk="1" fontAlgn="base" hangingPunct="1">
        <a:spcBef>
          <a:spcPct val="20000"/>
        </a:spcBef>
        <a:spcAft>
          <a:spcPct val="0"/>
        </a:spcAft>
        <a:buClr>
          <a:srgbClr val="587993"/>
        </a:buClr>
        <a:buChar char="•"/>
        <a:defRPr sz="1400">
          <a:solidFill>
            <a:srgbClr val="486588"/>
          </a:solidFill>
          <a:latin typeface="+mn-lt"/>
        </a:defRPr>
      </a:lvl8pPr>
      <a:lvl9pPr marL="3886200" indent="-228600" algn="l" rtl="0" eaLnBrk="1" fontAlgn="base" hangingPunct="1">
        <a:spcBef>
          <a:spcPct val="20000"/>
        </a:spcBef>
        <a:spcAft>
          <a:spcPct val="0"/>
        </a:spcAft>
        <a:buClr>
          <a:srgbClr val="587993"/>
        </a:buClr>
        <a:buChar char="•"/>
        <a:defRPr sz="1400">
          <a:solidFill>
            <a:srgbClr val="48658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6" name="Rectangle 5"/>
          <p:cNvSpPr/>
          <p:nvPr userDrawn="1"/>
        </p:nvSpPr>
        <p:spPr>
          <a:xfrm>
            <a:off x="0" y="6480687"/>
            <a:ext cx="12204192" cy="386456"/>
          </a:xfrm>
          <a:prstGeom prst="rect">
            <a:avLst/>
          </a:prstGeom>
          <a:solidFill>
            <a:schemeClr val="tx1">
              <a:lumMod val="75000"/>
              <a:lumOff val="25000"/>
            </a:schemeClr>
          </a:solidFill>
          <a:ln w="28575">
            <a:no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endParaRPr lang="en-US" sz="2000" b="1" dirty="0">
              <a:effectLst>
                <a:outerShdw blurRad="50800" dist="38100" dir="2700000" algn="tl" rotWithShape="0">
                  <a:prstClr val="black">
                    <a:alpha val="40000"/>
                  </a:prstClr>
                </a:outerShdw>
              </a:effectLst>
            </a:endParaRPr>
          </a:p>
        </p:txBody>
      </p:sp>
      <p:sp>
        <p:nvSpPr>
          <p:cNvPr id="1026" name="Rectangle 2"/>
          <p:cNvSpPr>
            <a:spLocks noGrp="1" noChangeArrowheads="1"/>
          </p:cNvSpPr>
          <p:nvPr>
            <p:ph type="body" idx="1"/>
          </p:nvPr>
        </p:nvSpPr>
        <p:spPr bwMode="gray">
          <a:xfrm>
            <a:off x="302094" y="1119519"/>
            <a:ext cx="11220449" cy="507327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rotWithShape="1">
          <a:blip r:embed="rId12" cstate="print">
            <a:extLst>
              <a:ext uri="{28A0092B-C50C-407E-A947-70E740481C1C}">
                <a14:useLocalDpi xmlns:a14="http://schemas.microsoft.com/office/drawing/2010/main" val="0"/>
              </a:ext>
            </a:extLst>
          </a:blip>
          <a:srcRect t="-4537" r="76543" b="1"/>
          <a:stretch/>
        </p:blipFill>
        <p:spPr>
          <a:xfrm>
            <a:off x="333136" y="6575888"/>
            <a:ext cx="202624" cy="196645"/>
          </a:xfrm>
          <a:prstGeom prst="rect">
            <a:avLst/>
          </a:prstGeom>
        </p:spPr>
      </p:pic>
    </p:spTree>
  </p:cSld>
  <p:clrMap bg1="lt1" tx1="dk1" bg2="lt2" tx2="dk2" accent1="accent1" accent2="accent2" accent3="accent3" accent4="accent4" accent5="accent5" accent6="accent6" hlink="hlink" folHlink="folHlink"/>
  <p:sldLayoutIdLst>
    <p:sldLayoutId id="2147483742" r:id="rId1"/>
    <p:sldLayoutId id="2147483783" r:id="rId2"/>
    <p:sldLayoutId id="2147483786" r:id="rId3"/>
    <p:sldLayoutId id="2147483725" r:id="rId4"/>
    <p:sldLayoutId id="2147483726" r:id="rId5"/>
    <p:sldLayoutId id="2147483727" r:id="rId6"/>
    <p:sldLayoutId id="2147483732" r:id="rId7"/>
    <p:sldLayoutId id="2147483785" r:id="rId8"/>
    <p:sldLayoutId id="2147483734" r:id="rId9"/>
    <p:sldLayoutId id="2147483724" r:id="rId10"/>
  </p:sldLayoutIdLst>
  <p:txStyles>
    <p:titleStyle>
      <a:lvl1pPr algn="l" rtl="0" eaLnBrk="1" fontAlgn="base" hangingPunct="1">
        <a:lnSpc>
          <a:spcPct val="80000"/>
        </a:lnSpc>
        <a:spcBef>
          <a:spcPct val="0"/>
        </a:spcBef>
        <a:spcAft>
          <a:spcPct val="0"/>
        </a:spcAft>
        <a:defRPr sz="3200" b="1">
          <a:solidFill>
            <a:schemeClr val="tx2"/>
          </a:solidFill>
          <a:latin typeface="+mj-lt"/>
          <a:ea typeface="+mj-ea"/>
          <a:cs typeface="+mj-cs"/>
        </a:defRPr>
      </a:lvl1pPr>
      <a:lvl2pPr algn="l" rtl="0" eaLnBrk="1" fontAlgn="base" hangingPunct="1">
        <a:lnSpc>
          <a:spcPct val="80000"/>
        </a:lnSpc>
        <a:spcBef>
          <a:spcPct val="0"/>
        </a:spcBef>
        <a:spcAft>
          <a:spcPct val="0"/>
        </a:spcAft>
        <a:defRPr sz="3200" b="1">
          <a:solidFill>
            <a:schemeClr val="bg2"/>
          </a:solidFill>
          <a:latin typeface="Arial" charset="0"/>
        </a:defRPr>
      </a:lvl2pPr>
      <a:lvl3pPr algn="l" rtl="0" eaLnBrk="1" fontAlgn="base" hangingPunct="1">
        <a:lnSpc>
          <a:spcPct val="80000"/>
        </a:lnSpc>
        <a:spcBef>
          <a:spcPct val="0"/>
        </a:spcBef>
        <a:spcAft>
          <a:spcPct val="0"/>
        </a:spcAft>
        <a:defRPr sz="3200" b="1">
          <a:solidFill>
            <a:schemeClr val="bg2"/>
          </a:solidFill>
          <a:latin typeface="Arial" charset="0"/>
        </a:defRPr>
      </a:lvl3pPr>
      <a:lvl4pPr algn="l" rtl="0" eaLnBrk="1" fontAlgn="base" hangingPunct="1">
        <a:lnSpc>
          <a:spcPct val="80000"/>
        </a:lnSpc>
        <a:spcBef>
          <a:spcPct val="0"/>
        </a:spcBef>
        <a:spcAft>
          <a:spcPct val="0"/>
        </a:spcAft>
        <a:defRPr sz="3200" b="1">
          <a:solidFill>
            <a:schemeClr val="bg2"/>
          </a:solidFill>
          <a:latin typeface="Arial" charset="0"/>
        </a:defRPr>
      </a:lvl4pPr>
      <a:lvl5pPr algn="l" rtl="0" eaLnBrk="1" fontAlgn="base" hangingPunct="1">
        <a:lnSpc>
          <a:spcPct val="80000"/>
        </a:lnSpc>
        <a:spcBef>
          <a:spcPct val="0"/>
        </a:spcBef>
        <a:spcAft>
          <a:spcPct val="0"/>
        </a:spcAft>
        <a:defRPr sz="3200" b="1">
          <a:solidFill>
            <a:schemeClr val="bg2"/>
          </a:solidFill>
          <a:latin typeface="Arial" charset="0"/>
        </a:defRPr>
      </a:lvl5pPr>
      <a:lvl6pPr marL="457200" algn="l" rtl="0" eaLnBrk="1" fontAlgn="base" hangingPunct="1">
        <a:lnSpc>
          <a:spcPct val="80000"/>
        </a:lnSpc>
        <a:spcBef>
          <a:spcPct val="0"/>
        </a:spcBef>
        <a:spcAft>
          <a:spcPct val="0"/>
        </a:spcAft>
        <a:defRPr sz="3200" b="1">
          <a:solidFill>
            <a:schemeClr val="bg2"/>
          </a:solidFill>
          <a:latin typeface="Arial" charset="0"/>
        </a:defRPr>
      </a:lvl6pPr>
      <a:lvl7pPr marL="914400" algn="l" rtl="0" eaLnBrk="1" fontAlgn="base" hangingPunct="1">
        <a:lnSpc>
          <a:spcPct val="80000"/>
        </a:lnSpc>
        <a:spcBef>
          <a:spcPct val="0"/>
        </a:spcBef>
        <a:spcAft>
          <a:spcPct val="0"/>
        </a:spcAft>
        <a:defRPr sz="3200" b="1">
          <a:solidFill>
            <a:schemeClr val="bg2"/>
          </a:solidFill>
          <a:latin typeface="Arial" charset="0"/>
        </a:defRPr>
      </a:lvl7pPr>
      <a:lvl8pPr marL="1371600" algn="l" rtl="0" eaLnBrk="1" fontAlgn="base" hangingPunct="1">
        <a:lnSpc>
          <a:spcPct val="80000"/>
        </a:lnSpc>
        <a:spcBef>
          <a:spcPct val="0"/>
        </a:spcBef>
        <a:spcAft>
          <a:spcPct val="0"/>
        </a:spcAft>
        <a:defRPr sz="3200" b="1">
          <a:solidFill>
            <a:schemeClr val="bg2"/>
          </a:solidFill>
          <a:latin typeface="Arial" charset="0"/>
        </a:defRPr>
      </a:lvl8pPr>
      <a:lvl9pPr marL="1828800" algn="l" rtl="0" eaLnBrk="1" fontAlgn="base" hangingPunct="1">
        <a:lnSpc>
          <a:spcPct val="80000"/>
        </a:lnSpc>
        <a:spcBef>
          <a:spcPct val="0"/>
        </a:spcBef>
        <a:spcAft>
          <a:spcPct val="0"/>
        </a:spcAft>
        <a:defRPr sz="3200" b="1">
          <a:solidFill>
            <a:schemeClr val="bg2"/>
          </a:solidFill>
          <a:latin typeface="Arial" charset="0"/>
        </a:defRPr>
      </a:lvl9pPr>
    </p:titleStyle>
    <p:bodyStyle>
      <a:lvl1pPr marL="0" indent="0" algn="l" rtl="0" eaLnBrk="1" fontAlgn="base" hangingPunct="1">
        <a:spcBef>
          <a:spcPts val="0"/>
        </a:spcBef>
        <a:spcAft>
          <a:spcPts val="800"/>
        </a:spcAft>
        <a:buClr>
          <a:schemeClr val="accent6"/>
        </a:buClr>
        <a:buNone/>
        <a:defRPr sz="2400">
          <a:solidFill>
            <a:srgbClr val="000000"/>
          </a:solidFill>
          <a:latin typeface="+mj-lt"/>
          <a:ea typeface="+mn-ea"/>
          <a:cs typeface="+mn-cs"/>
        </a:defRPr>
      </a:lvl1pPr>
      <a:lvl2pPr marL="512763" indent="-342900" algn="l" rtl="0" eaLnBrk="1" fontAlgn="base" hangingPunct="1">
        <a:spcBef>
          <a:spcPts val="0"/>
        </a:spcBef>
        <a:spcAft>
          <a:spcPts val="800"/>
        </a:spcAft>
        <a:buClr>
          <a:schemeClr val="accent6"/>
        </a:buClr>
        <a:buFont typeface="Arial" panose="020B0604020202020204" pitchFamily="34" charset="0"/>
        <a:buChar char="•"/>
        <a:defRPr sz="2000">
          <a:solidFill>
            <a:srgbClr val="000000"/>
          </a:solidFill>
          <a:latin typeface="+mj-lt"/>
        </a:defRPr>
      </a:lvl2pPr>
      <a:lvl3pPr marL="633413" indent="-285750" algn="l" rtl="0" eaLnBrk="1" fontAlgn="base" hangingPunct="1">
        <a:spcBef>
          <a:spcPts val="0"/>
        </a:spcBef>
        <a:spcAft>
          <a:spcPts val="800"/>
        </a:spcAft>
        <a:buClr>
          <a:schemeClr val="accent6"/>
        </a:buClr>
        <a:buFont typeface="Arial" panose="020B0604020202020204" pitchFamily="34" charset="0"/>
        <a:buChar char="•"/>
        <a:defRPr>
          <a:solidFill>
            <a:srgbClr val="000000"/>
          </a:solidFill>
          <a:latin typeface="+mj-lt"/>
        </a:defRPr>
      </a:lvl3pPr>
      <a:lvl4pPr marL="801688" indent="-285750" algn="l" rtl="0" eaLnBrk="1" fontAlgn="base" hangingPunct="1">
        <a:spcBef>
          <a:spcPts val="0"/>
        </a:spcBef>
        <a:spcAft>
          <a:spcPts val="800"/>
        </a:spcAft>
        <a:buClr>
          <a:schemeClr val="accent6"/>
        </a:buClr>
        <a:buFont typeface="Arial" panose="020B0604020202020204" pitchFamily="34" charset="0"/>
        <a:buChar char="•"/>
        <a:defRPr sz="1600">
          <a:solidFill>
            <a:srgbClr val="000000"/>
          </a:solidFill>
          <a:latin typeface="+mj-lt"/>
        </a:defRPr>
      </a:lvl4pPr>
      <a:lvl5pPr marL="912813" indent="-285750" algn="l" rtl="0" eaLnBrk="1" fontAlgn="base" hangingPunct="1">
        <a:spcBef>
          <a:spcPts val="0"/>
        </a:spcBef>
        <a:spcAft>
          <a:spcPts val="800"/>
        </a:spcAft>
        <a:buClr>
          <a:schemeClr val="accent6"/>
        </a:buClr>
        <a:buFont typeface="Arial" panose="020B0604020202020204" pitchFamily="34" charset="0"/>
        <a:buChar char="•"/>
        <a:defRPr sz="1400">
          <a:solidFill>
            <a:srgbClr val="000000"/>
          </a:solidFill>
          <a:latin typeface="+mj-lt"/>
        </a:defRPr>
      </a:lvl5pPr>
      <a:lvl6pPr marL="2514600" indent="-228600" algn="l" rtl="0" eaLnBrk="1" fontAlgn="base" hangingPunct="1">
        <a:spcBef>
          <a:spcPct val="20000"/>
        </a:spcBef>
        <a:spcAft>
          <a:spcPct val="0"/>
        </a:spcAft>
        <a:buClr>
          <a:srgbClr val="587993"/>
        </a:buClr>
        <a:buChar char="•"/>
        <a:defRPr sz="1400">
          <a:solidFill>
            <a:srgbClr val="486588"/>
          </a:solidFill>
          <a:latin typeface="+mn-lt"/>
        </a:defRPr>
      </a:lvl6pPr>
      <a:lvl7pPr marL="2971800" indent="-228600" algn="l" rtl="0" eaLnBrk="1" fontAlgn="base" hangingPunct="1">
        <a:spcBef>
          <a:spcPct val="20000"/>
        </a:spcBef>
        <a:spcAft>
          <a:spcPct val="0"/>
        </a:spcAft>
        <a:buClr>
          <a:srgbClr val="587993"/>
        </a:buClr>
        <a:buChar char="•"/>
        <a:defRPr sz="1400">
          <a:solidFill>
            <a:srgbClr val="486588"/>
          </a:solidFill>
          <a:latin typeface="+mn-lt"/>
        </a:defRPr>
      </a:lvl7pPr>
      <a:lvl8pPr marL="3429000" indent="-228600" algn="l" rtl="0" eaLnBrk="1" fontAlgn="base" hangingPunct="1">
        <a:spcBef>
          <a:spcPct val="20000"/>
        </a:spcBef>
        <a:spcAft>
          <a:spcPct val="0"/>
        </a:spcAft>
        <a:buClr>
          <a:srgbClr val="587993"/>
        </a:buClr>
        <a:buChar char="•"/>
        <a:defRPr sz="1400">
          <a:solidFill>
            <a:srgbClr val="486588"/>
          </a:solidFill>
          <a:latin typeface="+mn-lt"/>
        </a:defRPr>
      </a:lvl8pPr>
      <a:lvl9pPr marL="3886200" indent="-228600" algn="l" rtl="0" eaLnBrk="1" fontAlgn="base" hangingPunct="1">
        <a:spcBef>
          <a:spcPct val="20000"/>
        </a:spcBef>
        <a:spcAft>
          <a:spcPct val="0"/>
        </a:spcAft>
        <a:buClr>
          <a:srgbClr val="587993"/>
        </a:buClr>
        <a:buChar char="•"/>
        <a:defRPr sz="1400">
          <a:solidFill>
            <a:srgbClr val="48658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9.xml"/><Relationship Id="rId5" Type="http://schemas.openxmlformats.org/officeDocument/2006/relationships/image" Target="../media/image11.sv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9.xml"/><Relationship Id="rId5" Type="http://schemas.openxmlformats.org/officeDocument/2006/relationships/image" Target="../media/image11.sv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dirty="0"/>
          </a:p>
          <a:p>
            <a:r>
              <a:rPr lang="en-US" dirty="0"/>
              <a:t>St. Luke’s UMC</a:t>
            </a:r>
          </a:p>
          <a:p>
            <a:r>
              <a:rPr lang="en-US" dirty="0"/>
              <a:t>Congregational Survey Results</a:t>
            </a:r>
          </a:p>
        </p:txBody>
      </p:sp>
      <p:sp>
        <p:nvSpPr>
          <p:cNvPr id="3" name="Text Placeholder 2"/>
          <p:cNvSpPr>
            <a:spLocks noGrp="1"/>
          </p:cNvSpPr>
          <p:nvPr>
            <p:ph type="body" sz="quarter" idx="11"/>
          </p:nvPr>
        </p:nvSpPr>
        <p:spPr/>
        <p:txBody>
          <a:bodyPr/>
          <a:lstStyle/>
          <a:p>
            <a:r>
              <a:rPr lang="en-US" dirty="0"/>
              <a:t>Spring 2020</a:t>
            </a:r>
          </a:p>
        </p:txBody>
      </p:sp>
    </p:spTree>
    <p:extLst>
      <p:ext uri="{BB962C8B-B14F-4D97-AF65-F5344CB8AC3E}">
        <p14:creationId xmlns:p14="http://schemas.microsoft.com/office/powerpoint/2010/main" val="3625722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Sunday School </a:t>
            </a:r>
            <a:r>
              <a:rPr lang="en-US" sz="1600" dirty="0"/>
              <a:t>(12% of those surveyed have children who attend Sunday School)</a:t>
            </a:r>
            <a:endParaRPr lang="en-US" dirty="0"/>
          </a:p>
        </p:txBody>
      </p:sp>
      <p:pic>
        <p:nvPicPr>
          <p:cNvPr id="4" name="Picture 3" descr="chart4574844270.png">
            <a:extLst>
              <a:ext uri="{FF2B5EF4-FFF2-40B4-BE49-F238E27FC236}">
                <a16:creationId xmlns:a16="http://schemas.microsoft.com/office/drawing/2014/main" id="{2A961842-04E1-4B67-91E2-CFF72A9C5E8C}"/>
              </a:ext>
            </a:extLst>
          </p:cNvPr>
          <p:cNvPicPr>
            <a:picLocks noChangeAspect="1"/>
          </p:cNvPicPr>
          <p:nvPr/>
        </p:nvPicPr>
        <p:blipFill>
          <a:blip r:embed="rId2"/>
          <a:stretch>
            <a:fillRect/>
          </a:stretch>
        </p:blipFill>
        <p:spPr>
          <a:xfrm>
            <a:off x="146314" y="2561581"/>
            <a:ext cx="5388428" cy="2630714"/>
          </a:xfrm>
          <a:prstGeom prst="rect">
            <a:avLst/>
          </a:prstGeom>
        </p:spPr>
      </p:pic>
      <p:sp>
        <p:nvSpPr>
          <p:cNvPr id="3" name="Rectangle 2">
            <a:extLst>
              <a:ext uri="{FF2B5EF4-FFF2-40B4-BE49-F238E27FC236}">
                <a16:creationId xmlns:a16="http://schemas.microsoft.com/office/drawing/2014/main" id="{F6E7EC41-D49E-40C8-904A-32573BD38957}"/>
              </a:ext>
            </a:extLst>
          </p:cNvPr>
          <p:cNvSpPr/>
          <p:nvPr/>
        </p:nvSpPr>
        <p:spPr>
          <a:xfrm>
            <a:off x="599510" y="1144947"/>
            <a:ext cx="4533002" cy="646331"/>
          </a:xfrm>
          <a:prstGeom prst="rect">
            <a:avLst/>
          </a:prstGeom>
        </p:spPr>
        <p:txBody>
          <a:bodyPr wrap="square">
            <a:spAutoFit/>
          </a:bodyPr>
          <a:lstStyle/>
          <a:p>
            <a:pPr algn="ctr"/>
            <a:r>
              <a:rPr lang="en-US" dirty="0"/>
              <a:t>Have your children been using e-learning and online Sunday School options?</a:t>
            </a:r>
          </a:p>
        </p:txBody>
      </p:sp>
      <p:sp>
        <p:nvSpPr>
          <p:cNvPr id="6" name="TextBox 5">
            <a:extLst>
              <a:ext uri="{FF2B5EF4-FFF2-40B4-BE49-F238E27FC236}">
                <a16:creationId xmlns:a16="http://schemas.microsoft.com/office/drawing/2014/main" id="{9562D155-C3BF-40A2-B77F-55216B7E5E6B}"/>
              </a:ext>
            </a:extLst>
          </p:cNvPr>
          <p:cNvSpPr txBox="1"/>
          <p:nvPr/>
        </p:nvSpPr>
        <p:spPr>
          <a:xfrm>
            <a:off x="3362495" y="2735008"/>
            <a:ext cx="1423448" cy="369332"/>
          </a:xfrm>
          <a:prstGeom prst="rect">
            <a:avLst/>
          </a:prstGeom>
          <a:noFill/>
        </p:spPr>
        <p:txBody>
          <a:bodyPr wrap="square" rtlCol="0">
            <a:spAutoFit/>
          </a:bodyPr>
          <a:lstStyle/>
          <a:p>
            <a:r>
              <a:rPr lang="en-US" dirty="0"/>
              <a:t>51%</a:t>
            </a:r>
          </a:p>
        </p:txBody>
      </p:sp>
      <p:sp>
        <p:nvSpPr>
          <p:cNvPr id="7" name="TextBox 6">
            <a:extLst>
              <a:ext uri="{FF2B5EF4-FFF2-40B4-BE49-F238E27FC236}">
                <a16:creationId xmlns:a16="http://schemas.microsoft.com/office/drawing/2014/main" id="{1309204C-C74C-4DCA-A4DA-5BC1A3ACB8B6}"/>
              </a:ext>
            </a:extLst>
          </p:cNvPr>
          <p:cNvSpPr txBox="1"/>
          <p:nvPr/>
        </p:nvSpPr>
        <p:spPr>
          <a:xfrm>
            <a:off x="2964544" y="3455142"/>
            <a:ext cx="1423448" cy="369332"/>
          </a:xfrm>
          <a:prstGeom prst="rect">
            <a:avLst/>
          </a:prstGeom>
          <a:noFill/>
        </p:spPr>
        <p:txBody>
          <a:bodyPr wrap="square" rtlCol="0">
            <a:spAutoFit/>
          </a:bodyPr>
          <a:lstStyle/>
          <a:p>
            <a:r>
              <a:rPr lang="en-US" dirty="0"/>
              <a:t>42%</a:t>
            </a:r>
          </a:p>
        </p:txBody>
      </p:sp>
      <p:sp>
        <p:nvSpPr>
          <p:cNvPr id="9" name="TextBox 8">
            <a:extLst>
              <a:ext uri="{FF2B5EF4-FFF2-40B4-BE49-F238E27FC236}">
                <a16:creationId xmlns:a16="http://schemas.microsoft.com/office/drawing/2014/main" id="{3098C110-BB1D-47FF-BD0C-98756C3F5EBA}"/>
              </a:ext>
            </a:extLst>
          </p:cNvPr>
          <p:cNvSpPr txBox="1"/>
          <p:nvPr/>
        </p:nvSpPr>
        <p:spPr>
          <a:xfrm>
            <a:off x="1481463" y="4152458"/>
            <a:ext cx="1423448" cy="369332"/>
          </a:xfrm>
          <a:prstGeom prst="rect">
            <a:avLst/>
          </a:prstGeom>
          <a:noFill/>
        </p:spPr>
        <p:txBody>
          <a:bodyPr wrap="square" rtlCol="0">
            <a:spAutoFit/>
          </a:bodyPr>
          <a:lstStyle/>
          <a:p>
            <a:r>
              <a:rPr lang="en-US" dirty="0"/>
              <a:t>7%</a:t>
            </a:r>
          </a:p>
        </p:txBody>
      </p:sp>
      <p:sp>
        <p:nvSpPr>
          <p:cNvPr id="10" name="Rectangle 9">
            <a:extLst>
              <a:ext uri="{FF2B5EF4-FFF2-40B4-BE49-F238E27FC236}">
                <a16:creationId xmlns:a16="http://schemas.microsoft.com/office/drawing/2014/main" id="{FE8EFC69-AA5E-4A08-9819-2B3EF726D6D0}"/>
              </a:ext>
            </a:extLst>
          </p:cNvPr>
          <p:cNvSpPr/>
          <p:nvPr/>
        </p:nvSpPr>
        <p:spPr>
          <a:xfrm>
            <a:off x="6504111" y="1144947"/>
            <a:ext cx="5153599" cy="646331"/>
          </a:xfrm>
          <a:prstGeom prst="rect">
            <a:avLst/>
          </a:prstGeom>
        </p:spPr>
        <p:txBody>
          <a:bodyPr wrap="square">
            <a:spAutoFit/>
          </a:bodyPr>
          <a:lstStyle/>
          <a:p>
            <a:pPr algn="ctr"/>
            <a:r>
              <a:rPr lang="en-US" dirty="0"/>
              <a:t>How would you rate the online and virtual materials and classes that you have received?</a:t>
            </a:r>
          </a:p>
        </p:txBody>
      </p:sp>
      <p:pic>
        <p:nvPicPr>
          <p:cNvPr id="11" name="Picture 10" descr="chart4574846310.png">
            <a:extLst>
              <a:ext uri="{FF2B5EF4-FFF2-40B4-BE49-F238E27FC236}">
                <a16:creationId xmlns:a16="http://schemas.microsoft.com/office/drawing/2014/main" id="{EF67F51B-3BD4-414E-AE75-0649E2F57155}"/>
              </a:ext>
            </a:extLst>
          </p:cNvPr>
          <p:cNvPicPr>
            <a:picLocks noChangeAspect="1"/>
          </p:cNvPicPr>
          <p:nvPr/>
        </p:nvPicPr>
        <p:blipFill>
          <a:blip r:embed="rId3"/>
          <a:stretch>
            <a:fillRect/>
          </a:stretch>
        </p:blipFill>
        <p:spPr>
          <a:xfrm>
            <a:off x="6269282" y="2052308"/>
            <a:ext cx="5388428" cy="3175000"/>
          </a:xfrm>
          <a:prstGeom prst="rect">
            <a:avLst/>
          </a:prstGeom>
        </p:spPr>
      </p:pic>
      <p:sp>
        <p:nvSpPr>
          <p:cNvPr id="12" name="TextBox 11">
            <a:extLst>
              <a:ext uri="{FF2B5EF4-FFF2-40B4-BE49-F238E27FC236}">
                <a16:creationId xmlns:a16="http://schemas.microsoft.com/office/drawing/2014/main" id="{05004355-0959-4C47-ABF0-6868DEDE57E5}"/>
              </a:ext>
            </a:extLst>
          </p:cNvPr>
          <p:cNvSpPr txBox="1"/>
          <p:nvPr/>
        </p:nvSpPr>
        <p:spPr>
          <a:xfrm>
            <a:off x="8251772" y="2119020"/>
            <a:ext cx="1423448" cy="369332"/>
          </a:xfrm>
          <a:prstGeom prst="rect">
            <a:avLst/>
          </a:prstGeom>
          <a:noFill/>
        </p:spPr>
        <p:txBody>
          <a:bodyPr wrap="square" rtlCol="0">
            <a:spAutoFit/>
          </a:bodyPr>
          <a:lstStyle/>
          <a:p>
            <a:r>
              <a:rPr lang="en-US" dirty="0"/>
              <a:t>21%</a:t>
            </a:r>
          </a:p>
        </p:txBody>
      </p:sp>
      <p:sp>
        <p:nvSpPr>
          <p:cNvPr id="13" name="TextBox 12">
            <a:extLst>
              <a:ext uri="{FF2B5EF4-FFF2-40B4-BE49-F238E27FC236}">
                <a16:creationId xmlns:a16="http://schemas.microsoft.com/office/drawing/2014/main" id="{649B282B-0EA5-46F2-B1D1-7F94257B9410}"/>
              </a:ext>
            </a:extLst>
          </p:cNvPr>
          <p:cNvSpPr txBox="1"/>
          <p:nvPr/>
        </p:nvSpPr>
        <p:spPr>
          <a:xfrm>
            <a:off x="9327999" y="2640752"/>
            <a:ext cx="1423448" cy="369332"/>
          </a:xfrm>
          <a:prstGeom prst="rect">
            <a:avLst/>
          </a:prstGeom>
          <a:noFill/>
        </p:spPr>
        <p:txBody>
          <a:bodyPr wrap="square" rtlCol="0">
            <a:spAutoFit/>
          </a:bodyPr>
          <a:lstStyle/>
          <a:p>
            <a:r>
              <a:rPr lang="en-US" dirty="0"/>
              <a:t>47%</a:t>
            </a:r>
          </a:p>
        </p:txBody>
      </p:sp>
      <p:sp>
        <p:nvSpPr>
          <p:cNvPr id="14" name="TextBox 13">
            <a:extLst>
              <a:ext uri="{FF2B5EF4-FFF2-40B4-BE49-F238E27FC236}">
                <a16:creationId xmlns:a16="http://schemas.microsoft.com/office/drawing/2014/main" id="{67C4949F-E1C3-4B7E-AC3D-32DEC9D81A3C}"/>
              </a:ext>
            </a:extLst>
          </p:cNvPr>
          <p:cNvSpPr txBox="1"/>
          <p:nvPr/>
        </p:nvSpPr>
        <p:spPr>
          <a:xfrm>
            <a:off x="8443450" y="3235378"/>
            <a:ext cx="1423448" cy="369332"/>
          </a:xfrm>
          <a:prstGeom prst="rect">
            <a:avLst/>
          </a:prstGeom>
          <a:noFill/>
        </p:spPr>
        <p:txBody>
          <a:bodyPr wrap="square" rtlCol="0">
            <a:spAutoFit/>
          </a:bodyPr>
          <a:lstStyle/>
          <a:p>
            <a:r>
              <a:rPr lang="en-US" dirty="0"/>
              <a:t>28%</a:t>
            </a:r>
          </a:p>
        </p:txBody>
      </p:sp>
      <p:sp>
        <p:nvSpPr>
          <p:cNvPr id="15" name="TextBox 14">
            <a:extLst>
              <a:ext uri="{FF2B5EF4-FFF2-40B4-BE49-F238E27FC236}">
                <a16:creationId xmlns:a16="http://schemas.microsoft.com/office/drawing/2014/main" id="{B632E9F4-6C9C-4E25-A940-E37293E63E91}"/>
              </a:ext>
            </a:extLst>
          </p:cNvPr>
          <p:cNvSpPr txBox="1"/>
          <p:nvPr/>
        </p:nvSpPr>
        <p:spPr>
          <a:xfrm>
            <a:off x="7379792" y="3783126"/>
            <a:ext cx="1423448" cy="369332"/>
          </a:xfrm>
          <a:prstGeom prst="rect">
            <a:avLst/>
          </a:prstGeom>
          <a:noFill/>
        </p:spPr>
        <p:txBody>
          <a:bodyPr wrap="square" rtlCol="0">
            <a:spAutoFit/>
          </a:bodyPr>
          <a:lstStyle/>
          <a:p>
            <a:r>
              <a:rPr lang="en-US" dirty="0"/>
              <a:t>2%</a:t>
            </a:r>
          </a:p>
        </p:txBody>
      </p:sp>
      <p:sp>
        <p:nvSpPr>
          <p:cNvPr id="16" name="TextBox 15">
            <a:extLst>
              <a:ext uri="{FF2B5EF4-FFF2-40B4-BE49-F238E27FC236}">
                <a16:creationId xmlns:a16="http://schemas.microsoft.com/office/drawing/2014/main" id="{DF450CB5-6A07-46DF-83EF-8C3FA2B3663B}"/>
              </a:ext>
            </a:extLst>
          </p:cNvPr>
          <p:cNvSpPr txBox="1"/>
          <p:nvPr/>
        </p:nvSpPr>
        <p:spPr>
          <a:xfrm>
            <a:off x="7390787" y="4359734"/>
            <a:ext cx="1423448" cy="369332"/>
          </a:xfrm>
          <a:prstGeom prst="rect">
            <a:avLst/>
          </a:prstGeom>
          <a:noFill/>
        </p:spPr>
        <p:txBody>
          <a:bodyPr wrap="square" rtlCol="0">
            <a:spAutoFit/>
          </a:bodyPr>
          <a:lstStyle/>
          <a:p>
            <a:r>
              <a:rPr lang="en-US" dirty="0"/>
              <a:t>2%</a:t>
            </a:r>
          </a:p>
        </p:txBody>
      </p:sp>
    </p:spTree>
    <p:extLst>
      <p:ext uri="{BB962C8B-B14F-4D97-AF65-F5344CB8AC3E}">
        <p14:creationId xmlns:p14="http://schemas.microsoft.com/office/powerpoint/2010/main" val="201060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Communications</a:t>
            </a:r>
          </a:p>
        </p:txBody>
      </p:sp>
      <p:sp>
        <p:nvSpPr>
          <p:cNvPr id="3" name="Rectangle 2">
            <a:extLst>
              <a:ext uri="{FF2B5EF4-FFF2-40B4-BE49-F238E27FC236}">
                <a16:creationId xmlns:a16="http://schemas.microsoft.com/office/drawing/2014/main" id="{F6E7EC41-D49E-40C8-904A-32573BD38957}"/>
              </a:ext>
            </a:extLst>
          </p:cNvPr>
          <p:cNvSpPr/>
          <p:nvPr/>
        </p:nvSpPr>
        <p:spPr>
          <a:xfrm>
            <a:off x="599510" y="1144947"/>
            <a:ext cx="4533002" cy="923330"/>
          </a:xfrm>
          <a:prstGeom prst="rect">
            <a:avLst/>
          </a:prstGeom>
        </p:spPr>
        <p:txBody>
          <a:bodyPr wrap="square">
            <a:spAutoFit/>
          </a:bodyPr>
          <a:lstStyle/>
          <a:p>
            <a:pPr algn="ctr"/>
            <a:r>
              <a:rPr lang="en-US" dirty="0"/>
              <a:t>Which of the following communication platforms have you utilized over the past month?</a:t>
            </a:r>
          </a:p>
        </p:txBody>
      </p:sp>
      <p:sp>
        <p:nvSpPr>
          <p:cNvPr id="10" name="Rectangle 9">
            <a:extLst>
              <a:ext uri="{FF2B5EF4-FFF2-40B4-BE49-F238E27FC236}">
                <a16:creationId xmlns:a16="http://schemas.microsoft.com/office/drawing/2014/main" id="{FE8EFC69-AA5E-4A08-9819-2B3EF726D6D0}"/>
              </a:ext>
            </a:extLst>
          </p:cNvPr>
          <p:cNvSpPr/>
          <p:nvPr/>
        </p:nvSpPr>
        <p:spPr>
          <a:xfrm>
            <a:off x="6504111" y="1144947"/>
            <a:ext cx="5388428" cy="646331"/>
          </a:xfrm>
          <a:prstGeom prst="rect">
            <a:avLst/>
          </a:prstGeom>
        </p:spPr>
        <p:txBody>
          <a:bodyPr wrap="square">
            <a:spAutoFit/>
          </a:bodyPr>
          <a:lstStyle/>
          <a:p>
            <a:pPr algn="ctr"/>
            <a:r>
              <a:rPr lang="en-US" dirty="0"/>
              <a:t>How would you rate the frequency of communications from St. Luke’s across channels?</a:t>
            </a:r>
          </a:p>
        </p:txBody>
      </p:sp>
      <p:pic>
        <p:nvPicPr>
          <p:cNvPr id="17" name="Picture 16" descr="chart4574849010.png">
            <a:extLst>
              <a:ext uri="{FF2B5EF4-FFF2-40B4-BE49-F238E27FC236}">
                <a16:creationId xmlns:a16="http://schemas.microsoft.com/office/drawing/2014/main" id="{345A79B5-63D4-468E-8E85-C7E2876B0689}"/>
              </a:ext>
            </a:extLst>
          </p:cNvPr>
          <p:cNvPicPr>
            <a:picLocks noChangeAspect="1"/>
          </p:cNvPicPr>
          <p:nvPr/>
        </p:nvPicPr>
        <p:blipFill>
          <a:blip r:embed="rId2"/>
          <a:stretch>
            <a:fillRect/>
          </a:stretch>
        </p:blipFill>
        <p:spPr>
          <a:xfrm>
            <a:off x="302094" y="2205501"/>
            <a:ext cx="5388428" cy="3719285"/>
          </a:xfrm>
          <a:prstGeom prst="rect">
            <a:avLst/>
          </a:prstGeom>
        </p:spPr>
      </p:pic>
      <p:pic>
        <p:nvPicPr>
          <p:cNvPr id="18" name="Picture 17" descr="chart4574850380.png">
            <a:extLst>
              <a:ext uri="{FF2B5EF4-FFF2-40B4-BE49-F238E27FC236}">
                <a16:creationId xmlns:a16="http://schemas.microsoft.com/office/drawing/2014/main" id="{5A2C05EC-EFCE-443D-BEC0-1D9D528DCEFE}"/>
              </a:ext>
            </a:extLst>
          </p:cNvPr>
          <p:cNvPicPr>
            <a:picLocks noChangeAspect="1"/>
          </p:cNvPicPr>
          <p:nvPr/>
        </p:nvPicPr>
        <p:blipFill>
          <a:blip r:embed="rId3"/>
          <a:stretch>
            <a:fillRect/>
          </a:stretch>
        </p:blipFill>
        <p:spPr>
          <a:xfrm>
            <a:off x="6122968" y="2568358"/>
            <a:ext cx="5388428" cy="3356428"/>
          </a:xfrm>
          <a:prstGeom prst="rect">
            <a:avLst/>
          </a:prstGeom>
        </p:spPr>
      </p:pic>
      <p:sp>
        <p:nvSpPr>
          <p:cNvPr id="19" name="TextBox 18">
            <a:extLst>
              <a:ext uri="{FF2B5EF4-FFF2-40B4-BE49-F238E27FC236}">
                <a16:creationId xmlns:a16="http://schemas.microsoft.com/office/drawing/2014/main" id="{40463D26-1EB1-4027-B078-1E47DAE4D442}"/>
              </a:ext>
            </a:extLst>
          </p:cNvPr>
          <p:cNvSpPr txBox="1"/>
          <p:nvPr/>
        </p:nvSpPr>
        <p:spPr>
          <a:xfrm>
            <a:off x="5467806" y="2310350"/>
            <a:ext cx="1423448" cy="369332"/>
          </a:xfrm>
          <a:prstGeom prst="rect">
            <a:avLst/>
          </a:prstGeom>
          <a:noFill/>
        </p:spPr>
        <p:txBody>
          <a:bodyPr wrap="square" rtlCol="0">
            <a:spAutoFit/>
          </a:bodyPr>
          <a:lstStyle/>
          <a:p>
            <a:r>
              <a:rPr lang="en-US" dirty="0"/>
              <a:t>97%</a:t>
            </a:r>
          </a:p>
        </p:txBody>
      </p:sp>
      <p:sp>
        <p:nvSpPr>
          <p:cNvPr id="20" name="TextBox 19">
            <a:extLst>
              <a:ext uri="{FF2B5EF4-FFF2-40B4-BE49-F238E27FC236}">
                <a16:creationId xmlns:a16="http://schemas.microsoft.com/office/drawing/2014/main" id="{A1BDB689-D3F5-4EF4-A70E-699F2B3B4B12}"/>
              </a:ext>
            </a:extLst>
          </p:cNvPr>
          <p:cNvSpPr txBox="1"/>
          <p:nvPr/>
        </p:nvSpPr>
        <p:spPr>
          <a:xfrm>
            <a:off x="2949173" y="2862716"/>
            <a:ext cx="1423448" cy="369332"/>
          </a:xfrm>
          <a:prstGeom prst="rect">
            <a:avLst/>
          </a:prstGeom>
          <a:noFill/>
        </p:spPr>
        <p:txBody>
          <a:bodyPr wrap="square" rtlCol="0">
            <a:spAutoFit/>
          </a:bodyPr>
          <a:lstStyle/>
          <a:p>
            <a:r>
              <a:rPr lang="en-US" dirty="0"/>
              <a:t>38%</a:t>
            </a:r>
          </a:p>
        </p:txBody>
      </p:sp>
      <p:sp>
        <p:nvSpPr>
          <p:cNvPr id="21" name="TextBox 20">
            <a:extLst>
              <a:ext uri="{FF2B5EF4-FFF2-40B4-BE49-F238E27FC236}">
                <a16:creationId xmlns:a16="http://schemas.microsoft.com/office/drawing/2014/main" id="{9EA860DA-01A3-4045-AB93-6E56158FD5C0}"/>
              </a:ext>
            </a:extLst>
          </p:cNvPr>
          <p:cNvSpPr txBox="1"/>
          <p:nvPr/>
        </p:nvSpPr>
        <p:spPr>
          <a:xfrm>
            <a:off x="2866011" y="3414945"/>
            <a:ext cx="1423448" cy="369332"/>
          </a:xfrm>
          <a:prstGeom prst="rect">
            <a:avLst/>
          </a:prstGeom>
          <a:noFill/>
        </p:spPr>
        <p:txBody>
          <a:bodyPr wrap="square" rtlCol="0">
            <a:spAutoFit/>
          </a:bodyPr>
          <a:lstStyle/>
          <a:p>
            <a:r>
              <a:rPr lang="en-US" dirty="0"/>
              <a:t>36%</a:t>
            </a:r>
          </a:p>
        </p:txBody>
      </p:sp>
      <p:sp>
        <p:nvSpPr>
          <p:cNvPr id="22" name="TextBox 21">
            <a:extLst>
              <a:ext uri="{FF2B5EF4-FFF2-40B4-BE49-F238E27FC236}">
                <a16:creationId xmlns:a16="http://schemas.microsoft.com/office/drawing/2014/main" id="{1718007E-87EB-47BE-9FC5-442F0712CDB1}"/>
              </a:ext>
            </a:extLst>
          </p:cNvPr>
          <p:cNvSpPr txBox="1"/>
          <p:nvPr/>
        </p:nvSpPr>
        <p:spPr>
          <a:xfrm>
            <a:off x="2660192" y="3942397"/>
            <a:ext cx="1423448" cy="369332"/>
          </a:xfrm>
          <a:prstGeom prst="rect">
            <a:avLst/>
          </a:prstGeom>
          <a:noFill/>
        </p:spPr>
        <p:txBody>
          <a:bodyPr wrap="square" rtlCol="0">
            <a:spAutoFit/>
          </a:bodyPr>
          <a:lstStyle/>
          <a:p>
            <a:r>
              <a:rPr lang="en-US" dirty="0"/>
              <a:t>31%</a:t>
            </a:r>
          </a:p>
        </p:txBody>
      </p:sp>
      <p:sp>
        <p:nvSpPr>
          <p:cNvPr id="23" name="TextBox 22">
            <a:extLst>
              <a:ext uri="{FF2B5EF4-FFF2-40B4-BE49-F238E27FC236}">
                <a16:creationId xmlns:a16="http://schemas.microsoft.com/office/drawing/2014/main" id="{60D9DEF5-3C42-4420-89E6-9FB880CA0778}"/>
              </a:ext>
            </a:extLst>
          </p:cNvPr>
          <p:cNvSpPr txBox="1"/>
          <p:nvPr/>
        </p:nvSpPr>
        <p:spPr>
          <a:xfrm>
            <a:off x="1766217" y="4473413"/>
            <a:ext cx="1423448" cy="369332"/>
          </a:xfrm>
          <a:prstGeom prst="rect">
            <a:avLst/>
          </a:prstGeom>
          <a:noFill/>
        </p:spPr>
        <p:txBody>
          <a:bodyPr wrap="square" rtlCol="0">
            <a:spAutoFit/>
          </a:bodyPr>
          <a:lstStyle/>
          <a:p>
            <a:r>
              <a:rPr lang="en-US" dirty="0"/>
              <a:t>10%</a:t>
            </a:r>
          </a:p>
        </p:txBody>
      </p:sp>
      <p:sp>
        <p:nvSpPr>
          <p:cNvPr id="24" name="TextBox 23">
            <a:extLst>
              <a:ext uri="{FF2B5EF4-FFF2-40B4-BE49-F238E27FC236}">
                <a16:creationId xmlns:a16="http://schemas.microsoft.com/office/drawing/2014/main" id="{26A31FE3-965D-4AF3-8695-20B868177613}"/>
              </a:ext>
            </a:extLst>
          </p:cNvPr>
          <p:cNvSpPr txBox="1"/>
          <p:nvPr/>
        </p:nvSpPr>
        <p:spPr>
          <a:xfrm>
            <a:off x="1625076" y="5001249"/>
            <a:ext cx="1423448" cy="369332"/>
          </a:xfrm>
          <a:prstGeom prst="rect">
            <a:avLst/>
          </a:prstGeom>
          <a:noFill/>
        </p:spPr>
        <p:txBody>
          <a:bodyPr wrap="square" rtlCol="0">
            <a:spAutoFit/>
          </a:bodyPr>
          <a:lstStyle/>
          <a:p>
            <a:r>
              <a:rPr lang="en-US" dirty="0"/>
              <a:t>7%</a:t>
            </a:r>
          </a:p>
        </p:txBody>
      </p:sp>
      <p:sp>
        <p:nvSpPr>
          <p:cNvPr id="25" name="TextBox 24">
            <a:extLst>
              <a:ext uri="{FF2B5EF4-FFF2-40B4-BE49-F238E27FC236}">
                <a16:creationId xmlns:a16="http://schemas.microsoft.com/office/drawing/2014/main" id="{782614C5-E73F-4072-B4A0-8B163BEB36A8}"/>
              </a:ext>
            </a:extLst>
          </p:cNvPr>
          <p:cNvSpPr txBox="1"/>
          <p:nvPr/>
        </p:nvSpPr>
        <p:spPr>
          <a:xfrm>
            <a:off x="7197888" y="2715758"/>
            <a:ext cx="1423448" cy="369332"/>
          </a:xfrm>
          <a:prstGeom prst="rect">
            <a:avLst/>
          </a:prstGeom>
          <a:noFill/>
        </p:spPr>
        <p:txBody>
          <a:bodyPr wrap="square" rtlCol="0">
            <a:spAutoFit/>
          </a:bodyPr>
          <a:lstStyle/>
          <a:p>
            <a:r>
              <a:rPr lang="en-US" dirty="0"/>
              <a:t>2%</a:t>
            </a:r>
          </a:p>
        </p:txBody>
      </p:sp>
      <p:sp>
        <p:nvSpPr>
          <p:cNvPr id="26" name="TextBox 25">
            <a:extLst>
              <a:ext uri="{FF2B5EF4-FFF2-40B4-BE49-F238E27FC236}">
                <a16:creationId xmlns:a16="http://schemas.microsoft.com/office/drawing/2014/main" id="{2443C3F2-1F33-49D2-AFDD-57DE4B998C9B}"/>
              </a:ext>
            </a:extLst>
          </p:cNvPr>
          <p:cNvSpPr txBox="1"/>
          <p:nvPr/>
        </p:nvSpPr>
        <p:spPr>
          <a:xfrm>
            <a:off x="10904193" y="3414945"/>
            <a:ext cx="1423448" cy="369332"/>
          </a:xfrm>
          <a:prstGeom prst="rect">
            <a:avLst/>
          </a:prstGeom>
          <a:noFill/>
        </p:spPr>
        <p:txBody>
          <a:bodyPr wrap="square" rtlCol="0">
            <a:spAutoFit/>
          </a:bodyPr>
          <a:lstStyle/>
          <a:p>
            <a:r>
              <a:rPr lang="en-US" dirty="0"/>
              <a:t>87%</a:t>
            </a:r>
          </a:p>
        </p:txBody>
      </p:sp>
      <p:sp>
        <p:nvSpPr>
          <p:cNvPr id="27" name="TextBox 26">
            <a:extLst>
              <a:ext uri="{FF2B5EF4-FFF2-40B4-BE49-F238E27FC236}">
                <a16:creationId xmlns:a16="http://schemas.microsoft.com/office/drawing/2014/main" id="{839E9044-47CD-454B-9C0C-A10914E88DD5}"/>
              </a:ext>
            </a:extLst>
          </p:cNvPr>
          <p:cNvSpPr txBox="1"/>
          <p:nvPr/>
        </p:nvSpPr>
        <p:spPr>
          <a:xfrm>
            <a:off x="7393734" y="4165742"/>
            <a:ext cx="1423448" cy="369332"/>
          </a:xfrm>
          <a:prstGeom prst="rect">
            <a:avLst/>
          </a:prstGeom>
          <a:noFill/>
        </p:spPr>
        <p:txBody>
          <a:bodyPr wrap="square" rtlCol="0">
            <a:spAutoFit/>
          </a:bodyPr>
          <a:lstStyle/>
          <a:p>
            <a:r>
              <a:rPr lang="en-US" dirty="0"/>
              <a:t>7%</a:t>
            </a:r>
          </a:p>
        </p:txBody>
      </p:sp>
      <p:sp>
        <p:nvSpPr>
          <p:cNvPr id="28" name="TextBox 27">
            <a:extLst>
              <a:ext uri="{FF2B5EF4-FFF2-40B4-BE49-F238E27FC236}">
                <a16:creationId xmlns:a16="http://schemas.microsoft.com/office/drawing/2014/main" id="{E56F7B81-F860-48DE-ADEA-761E33E84700}"/>
              </a:ext>
            </a:extLst>
          </p:cNvPr>
          <p:cNvSpPr txBox="1"/>
          <p:nvPr/>
        </p:nvSpPr>
        <p:spPr>
          <a:xfrm>
            <a:off x="7374880" y="4936014"/>
            <a:ext cx="1423448" cy="369332"/>
          </a:xfrm>
          <a:prstGeom prst="rect">
            <a:avLst/>
          </a:prstGeom>
          <a:noFill/>
        </p:spPr>
        <p:txBody>
          <a:bodyPr wrap="square" rtlCol="0">
            <a:spAutoFit/>
          </a:bodyPr>
          <a:lstStyle/>
          <a:p>
            <a:r>
              <a:rPr lang="en-US" dirty="0"/>
              <a:t>5%</a:t>
            </a:r>
          </a:p>
        </p:txBody>
      </p:sp>
    </p:spTree>
    <p:extLst>
      <p:ext uri="{BB962C8B-B14F-4D97-AF65-F5344CB8AC3E}">
        <p14:creationId xmlns:p14="http://schemas.microsoft.com/office/powerpoint/2010/main" val="3039373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302094" y="188841"/>
            <a:ext cx="11641749" cy="482188"/>
          </a:xfrm>
        </p:spPr>
        <p:txBody>
          <a:bodyPr/>
          <a:lstStyle/>
          <a:p>
            <a:r>
              <a:rPr lang="en-US" dirty="0"/>
              <a:t>Spring 2020: Congregational Listening Approach</a:t>
            </a:r>
          </a:p>
        </p:txBody>
      </p:sp>
      <p:pic>
        <p:nvPicPr>
          <p:cNvPr id="10" name="Graphic 9" descr="Customer review RTL">
            <a:extLst>
              <a:ext uri="{FF2B5EF4-FFF2-40B4-BE49-F238E27FC236}">
                <a16:creationId xmlns:a16="http://schemas.microsoft.com/office/drawing/2014/main" id="{952D301C-B190-46BE-957B-6749EE23374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5406" y="1417761"/>
            <a:ext cx="1553851" cy="1553851"/>
          </a:xfrm>
          <a:prstGeom prst="rect">
            <a:avLst/>
          </a:prstGeom>
        </p:spPr>
      </p:pic>
      <p:pic>
        <p:nvPicPr>
          <p:cNvPr id="14" name="Graphic 13" descr="Warning">
            <a:extLst>
              <a:ext uri="{FF2B5EF4-FFF2-40B4-BE49-F238E27FC236}">
                <a16:creationId xmlns:a16="http://schemas.microsoft.com/office/drawing/2014/main" id="{878C4015-3A5B-42D9-9BAB-8D3B4955E1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579204" y="1611796"/>
            <a:ext cx="1359816" cy="1359816"/>
          </a:xfrm>
          <a:prstGeom prst="rect">
            <a:avLst/>
          </a:prstGeom>
        </p:spPr>
      </p:pic>
      <p:sp>
        <p:nvSpPr>
          <p:cNvPr id="15" name="TextBox 14">
            <a:extLst>
              <a:ext uri="{FF2B5EF4-FFF2-40B4-BE49-F238E27FC236}">
                <a16:creationId xmlns:a16="http://schemas.microsoft.com/office/drawing/2014/main" id="{58DA7B76-3FAE-4F97-ABC6-243BB769377B}"/>
              </a:ext>
            </a:extLst>
          </p:cNvPr>
          <p:cNvSpPr txBox="1"/>
          <p:nvPr/>
        </p:nvSpPr>
        <p:spPr>
          <a:xfrm>
            <a:off x="367108" y="3235341"/>
            <a:ext cx="2974425" cy="1015663"/>
          </a:xfrm>
          <a:prstGeom prst="rect">
            <a:avLst/>
          </a:prstGeom>
          <a:noFill/>
        </p:spPr>
        <p:txBody>
          <a:bodyPr wrap="square" rtlCol="0">
            <a:spAutoFit/>
          </a:bodyPr>
          <a:lstStyle/>
          <a:p>
            <a:pPr algn="ctr"/>
            <a:r>
              <a:rPr lang="en-US" sz="2000" dirty="0"/>
              <a:t>Congregational Pulse</a:t>
            </a:r>
          </a:p>
          <a:p>
            <a:endParaRPr lang="en-US" sz="2000" dirty="0"/>
          </a:p>
          <a:p>
            <a:pPr algn="ctr"/>
            <a:r>
              <a:rPr lang="en-US" sz="2000" i="1" dirty="0"/>
              <a:t>How are we doing?</a:t>
            </a:r>
          </a:p>
        </p:txBody>
      </p:sp>
      <p:sp>
        <p:nvSpPr>
          <p:cNvPr id="19" name="TextBox 18">
            <a:extLst>
              <a:ext uri="{FF2B5EF4-FFF2-40B4-BE49-F238E27FC236}">
                <a16:creationId xmlns:a16="http://schemas.microsoft.com/office/drawing/2014/main" id="{1AF3B0C9-1E9E-4EFD-A468-0E7902B1E0C3}"/>
              </a:ext>
            </a:extLst>
          </p:cNvPr>
          <p:cNvSpPr txBox="1"/>
          <p:nvPr/>
        </p:nvSpPr>
        <p:spPr>
          <a:xfrm>
            <a:off x="8085772" y="3235153"/>
            <a:ext cx="4346679" cy="1015663"/>
          </a:xfrm>
          <a:prstGeom prst="rect">
            <a:avLst/>
          </a:prstGeom>
          <a:noFill/>
        </p:spPr>
        <p:txBody>
          <a:bodyPr wrap="square" rtlCol="0">
            <a:spAutoFit/>
          </a:bodyPr>
          <a:lstStyle/>
          <a:p>
            <a:pPr algn="ctr"/>
            <a:r>
              <a:rPr lang="en-US" sz="2000" dirty="0"/>
              <a:t>Full Congregation</a:t>
            </a:r>
          </a:p>
          <a:p>
            <a:endParaRPr lang="en-US" sz="2000" dirty="0"/>
          </a:p>
          <a:p>
            <a:pPr algn="ctr"/>
            <a:r>
              <a:rPr lang="en-US" sz="2000" i="1" dirty="0"/>
              <a:t>Returning to Church Intentions</a:t>
            </a:r>
          </a:p>
        </p:txBody>
      </p:sp>
      <p:sp>
        <p:nvSpPr>
          <p:cNvPr id="16" name="TextBox 15">
            <a:extLst>
              <a:ext uri="{FF2B5EF4-FFF2-40B4-BE49-F238E27FC236}">
                <a16:creationId xmlns:a16="http://schemas.microsoft.com/office/drawing/2014/main" id="{CA40446D-B70F-4337-9B57-315F728F7092}"/>
              </a:ext>
            </a:extLst>
          </p:cNvPr>
          <p:cNvSpPr txBox="1"/>
          <p:nvPr/>
        </p:nvSpPr>
        <p:spPr>
          <a:xfrm>
            <a:off x="409011" y="4835951"/>
            <a:ext cx="2686639" cy="461665"/>
          </a:xfrm>
          <a:prstGeom prst="rect">
            <a:avLst/>
          </a:prstGeom>
          <a:noFill/>
        </p:spPr>
        <p:txBody>
          <a:bodyPr wrap="square" rtlCol="0">
            <a:spAutoFit/>
          </a:bodyPr>
          <a:lstStyle/>
          <a:p>
            <a:pPr algn="ctr"/>
            <a:r>
              <a:rPr lang="en-US" sz="2400" b="1" dirty="0">
                <a:solidFill>
                  <a:schemeClr val="accent5"/>
                </a:solidFill>
              </a:rPr>
              <a:t>745 RESPONSES</a:t>
            </a:r>
          </a:p>
        </p:txBody>
      </p:sp>
      <p:sp>
        <p:nvSpPr>
          <p:cNvPr id="21" name="TextBox 20">
            <a:extLst>
              <a:ext uri="{FF2B5EF4-FFF2-40B4-BE49-F238E27FC236}">
                <a16:creationId xmlns:a16="http://schemas.microsoft.com/office/drawing/2014/main" id="{F124B7FA-0A1F-4580-A208-2AE3CF9CA859}"/>
              </a:ext>
            </a:extLst>
          </p:cNvPr>
          <p:cNvSpPr txBox="1"/>
          <p:nvPr/>
        </p:nvSpPr>
        <p:spPr>
          <a:xfrm>
            <a:off x="8932411" y="4854805"/>
            <a:ext cx="2879373" cy="461665"/>
          </a:xfrm>
          <a:prstGeom prst="rect">
            <a:avLst/>
          </a:prstGeom>
          <a:noFill/>
        </p:spPr>
        <p:txBody>
          <a:bodyPr wrap="square" rtlCol="0">
            <a:spAutoFit/>
          </a:bodyPr>
          <a:lstStyle/>
          <a:p>
            <a:pPr algn="ctr"/>
            <a:r>
              <a:rPr lang="en-US" sz="2400" b="1" dirty="0">
                <a:solidFill>
                  <a:schemeClr val="accent5"/>
                </a:solidFill>
              </a:rPr>
              <a:t>1298 RESPONSES</a:t>
            </a:r>
          </a:p>
        </p:txBody>
      </p:sp>
    </p:spTree>
    <p:extLst>
      <p:ext uri="{BB962C8B-B14F-4D97-AF65-F5344CB8AC3E}">
        <p14:creationId xmlns:p14="http://schemas.microsoft.com/office/powerpoint/2010/main" val="3782488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302094" y="188841"/>
            <a:ext cx="11641749" cy="482188"/>
          </a:xfrm>
        </p:spPr>
        <p:txBody>
          <a:bodyPr/>
          <a:lstStyle/>
          <a:p>
            <a:r>
              <a:rPr lang="en-US" dirty="0"/>
              <a:t>Themes Across Surveys</a:t>
            </a:r>
          </a:p>
        </p:txBody>
      </p:sp>
      <p:pic>
        <p:nvPicPr>
          <p:cNvPr id="13" name="Graphic 12" descr="Customer review RTL">
            <a:extLst>
              <a:ext uri="{FF2B5EF4-FFF2-40B4-BE49-F238E27FC236}">
                <a16:creationId xmlns:a16="http://schemas.microsoft.com/office/drawing/2014/main" id="{241021E6-2055-45B0-9B6C-91EE33EAFA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73923" y="821411"/>
            <a:ext cx="971269" cy="971269"/>
          </a:xfrm>
          <a:prstGeom prst="rect">
            <a:avLst/>
          </a:prstGeom>
        </p:spPr>
      </p:pic>
      <p:pic>
        <p:nvPicPr>
          <p:cNvPr id="20" name="Graphic 19" descr="Warning">
            <a:extLst>
              <a:ext uri="{FF2B5EF4-FFF2-40B4-BE49-F238E27FC236}">
                <a16:creationId xmlns:a16="http://schemas.microsoft.com/office/drawing/2014/main" id="{BB265E58-3EDF-42ED-B9AA-F427C11F752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585490" y="942696"/>
            <a:ext cx="849983" cy="849983"/>
          </a:xfrm>
          <a:prstGeom prst="rect">
            <a:avLst/>
          </a:prstGeom>
        </p:spPr>
      </p:pic>
      <p:sp>
        <p:nvSpPr>
          <p:cNvPr id="23" name="TextBox 22">
            <a:extLst>
              <a:ext uri="{FF2B5EF4-FFF2-40B4-BE49-F238E27FC236}">
                <a16:creationId xmlns:a16="http://schemas.microsoft.com/office/drawing/2014/main" id="{B2C7F7D3-1F98-4F93-A15C-EAFC9B5A6DED}"/>
              </a:ext>
            </a:extLst>
          </p:cNvPr>
          <p:cNvSpPr txBox="1"/>
          <p:nvPr/>
        </p:nvSpPr>
        <p:spPr>
          <a:xfrm>
            <a:off x="574498" y="1841370"/>
            <a:ext cx="2974425" cy="707886"/>
          </a:xfrm>
          <a:prstGeom prst="rect">
            <a:avLst/>
          </a:prstGeom>
          <a:noFill/>
        </p:spPr>
        <p:txBody>
          <a:bodyPr wrap="square" rtlCol="0">
            <a:spAutoFit/>
          </a:bodyPr>
          <a:lstStyle/>
          <a:p>
            <a:pPr algn="ctr"/>
            <a:r>
              <a:rPr lang="en-US" sz="2000" dirty="0"/>
              <a:t>Congregational Pulse</a:t>
            </a:r>
          </a:p>
          <a:p>
            <a:endParaRPr lang="en-US" sz="2000" dirty="0"/>
          </a:p>
        </p:txBody>
      </p:sp>
      <p:sp>
        <p:nvSpPr>
          <p:cNvPr id="25" name="TextBox 24">
            <a:extLst>
              <a:ext uri="{FF2B5EF4-FFF2-40B4-BE49-F238E27FC236}">
                <a16:creationId xmlns:a16="http://schemas.microsoft.com/office/drawing/2014/main" id="{EB741889-05FB-4C29-8015-248B2015B72E}"/>
              </a:ext>
            </a:extLst>
          </p:cNvPr>
          <p:cNvSpPr txBox="1"/>
          <p:nvPr/>
        </p:nvSpPr>
        <p:spPr>
          <a:xfrm>
            <a:off x="7967870" y="1841181"/>
            <a:ext cx="4346679" cy="707886"/>
          </a:xfrm>
          <a:prstGeom prst="rect">
            <a:avLst/>
          </a:prstGeom>
          <a:noFill/>
        </p:spPr>
        <p:txBody>
          <a:bodyPr wrap="square" rtlCol="0">
            <a:spAutoFit/>
          </a:bodyPr>
          <a:lstStyle/>
          <a:p>
            <a:pPr algn="ctr"/>
            <a:r>
              <a:rPr lang="en-US" sz="2000" dirty="0"/>
              <a:t>Returning to Church</a:t>
            </a:r>
          </a:p>
          <a:p>
            <a:endParaRPr lang="en-US" sz="2000" dirty="0"/>
          </a:p>
        </p:txBody>
      </p:sp>
      <p:cxnSp>
        <p:nvCxnSpPr>
          <p:cNvPr id="3" name="Straight Connector 2">
            <a:extLst>
              <a:ext uri="{FF2B5EF4-FFF2-40B4-BE49-F238E27FC236}">
                <a16:creationId xmlns:a16="http://schemas.microsoft.com/office/drawing/2014/main" id="{69AE8ACA-1F7A-481D-9A01-7B24E2537394}"/>
              </a:ext>
            </a:extLst>
          </p:cNvPr>
          <p:cNvCxnSpPr>
            <a:cxnSpLocks/>
          </p:cNvCxnSpPr>
          <p:nvPr/>
        </p:nvCxnSpPr>
        <p:spPr>
          <a:xfrm>
            <a:off x="326797" y="2322107"/>
            <a:ext cx="11538405" cy="0"/>
          </a:xfrm>
          <a:prstGeom prst="line">
            <a:avLst/>
          </a:prstGeom>
          <a:ln w="57150">
            <a:solidFill>
              <a:srgbClr val="FAA74F"/>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B47B295-E887-4F51-A0F8-B1CD40AD00E4}"/>
              </a:ext>
            </a:extLst>
          </p:cNvPr>
          <p:cNvCxnSpPr/>
          <p:nvPr/>
        </p:nvCxnSpPr>
        <p:spPr>
          <a:xfrm>
            <a:off x="4101958" y="821410"/>
            <a:ext cx="0" cy="5401837"/>
          </a:xfrm>
          <a:prstGeom prst="line">
            <a:avLst/>
          </a:prstGeom>
          <a:ln w="57150">
            <a:solidFill>
              <a:srgbClr val="FAA74F"/>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4773167-7F69-4426-93B9-39BB8AFC64F2}"/>
              </a:ext>
            </a:extLst>
          </p:cNvPr>
          <p:cNvCxnSpPr/>
          <p:nvPr/>
        </p:nvCxnSpPr>
        <p:spPr>
          <a:xfrm>
            <a:off x="8015652" y="821411"/>
            <a:ext cx="0" cy="5401837"/>
          </a:xfrm>
          <a:prstGeom prst="line">
            <a:avLst/>
          </a:prstGeom>
          <a:ln w="57150">
            <a:solidFill>
              <a:srgbClr val="FAA74F"/>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D0E9D0A-A891-4943-ADA4-7C50ED4598C1}"/>
              </a:ext>
            </a:extLst>
          </p:cNvPr>
          <p:cNvSpPr txBox="1"/>
          <p:nvPr/>
        </p:nvSpPr>
        <p:spPr>
          <a:xfrm>
            <a:off x="84843" y="2400998"/>
            <a:ext cx="3966569" cy="3970318"/>
          </a:xfrm>
          <a:prstGeom prst="rect">
            <a:avLst/>
          </a:prstGeom>
          <a:noFill/>
        </p:spPr>
        <p:txBody>
          <a:bodyPr wrap="square" rtlCol="0">
            <a:spAutoFit/>
          </a:bodyPr>
          <a:lstStyle/>
          <a:p>
            <a:pPr marL="285750" indent="-285750">
              <a:buFont typeface="Arial" panose="020B0604020202020204" pitchFamily="34" charset="0"/>
              <a:buChar char="•"/>
            </a:pPr>
            <a:r>
              <a:rPr lang="en-US" sz="1400" dirty="0"/>
              <a:t>Member sentiment for the church has remained stable through the healthcare crisis, and the majority of those surveyed say their involvement with the church has remained consistent.</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Ratings for the overall experience and commitment to St. Luke’s are at the highest point in several years.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St. Luke’s is reaching members through the various virtual channels, and 96% of those responding to the survey have participated in the online service.</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15% will continue to attend online more frequently once the church opens; others will only use the online option if needed.</a:t>
            </a:r>
          </a:p>
        </p:txBody>
      </p:sp>
      <p:sp>
        <p:nvSpPr>
          <p:cNvPr id="28" name="TextBox 27">
            <a:extLst>
              <a:ext uri="{FF2B5EF4-FFF2-40B4-BE49-F238E27FC236}">
                <a16:creationId xmlns:a16="http://schemas.microsoft.com/office/drawing/2014/main" id="{5969B1ED-92D9-4DA8-BDF7-65A72BE2A118}"/>
              </a:ext>
            </a:extLst>
          </p:cNvPr>
          <p:cNvSpPr txBox="1"/>
          <p:nvPr/>
        </p:nvSpPr>
        <p:spPr>
          <a:xfrm>
            <a:off x="8155381" y="2400998"/>
            <a:ext cx="3710200" cy="3724096"/>
          </a:xfrm>
          <a:prstGeom prst="rect">
            <a:avLst/>
          </a:prstGeom>
          <a:noFill/>
        </p:spPr>
        <p:txBody>
          <a:bodyPr wrap="square" rtlCol="0">
            <a:spAutoFit/>
          </a:bodyPr>
          <a:lstStyle/>
          <a:p>
            <a:pPr marL="285750" indent="-285750">
              <a:buFont typeface="Wingdings" panose="05000000000000000000" pitchFamily="2" charset="2"/>
              <a:buChar char="§"/>
            </a:pPr>
            <a:r>
              <a:rPr lang="en-US" sz="1400" dirty="0"/>
              <a:t>The majority of results suggest that members will follow state guidelines, returning to church when stay-at-home orders are lifted or when other public gatherings have resumed.</a:t>
            </a:r>
          </a:p>
          <a:p>
            <a:pPr marL="285750" indent="-285750">
              <a:buFont typeface="Wingdings" panose="05000000000000000000" pitchFamily="2" charset="2"/>
              <a:buChar char="§"/>
            </a:pPr>
            <a:endParaRPr lang="en-US" sz="1400" dirty="0"/>
          </a:p>
          <a:p>
            <a:pPr marL="285750" indent="-285750">
              <a:buFont typeface="Wingdings" panose="05000000000000000000" pitchFamily="2" charset="2"/>
              <a:buChar char="§"/>
            </a:pPr>
            <a:r>
              <a:rPr lang="en-US" sz="1400" dirty="0"/>
              <a:t>Members will expect restrictions when returning, such as social distancing and not shaking hands.</a:t>
            </a:r>
          </a:p>
          <a:p>
            <a:pPr marL="285750" indent="-285750">
              <a:buFont typeface="Wingdings" panose="05000000000000000000" pitchFamily="2" charset="2"/>
              <a:buChar char="§"/>
            </a:pPr>
            <a:endParaRPr lang="en-US" sz="1400" dirty="0"/>
          </a:p>
          <a:p>
            <a:pPr marL="285750" indent="-285750">
              <a:buFont typeface="Wingdings" panose="05000000000000000000" pitchFamily="2" charset="2"/>
              <a:buChar char="§"/>
            </a:pPr>
            <a:r>
              <a:rPr lang="en-US" sz="1400" dirty="0"/>
              <a:t>Similar to results found in the congregational pulse and member panel, members are heavily utilizing email messages such as Rev-elations and Mobile messages.</a:t>
            </a:r>
          </a:p>
          <a:p>
            <a:pPr marL="285750" indent="-285750">
              <a:buFont typeface="Wingdings" panose="05000000000000000000" pitchFamily="2" charset="2"/>
              <a:buChar char="§"/>
            </a:pPr>
            <a:endParaRPr lang="en-US" sz="1400" dirty="0"/>
          </a:p>
          <a:p>
            <a:pPr marL="285750" indent="-285750">
              <a:buFont typeface="Arial" panose="020B0604020202020204" pitchFamily="34" charset="0"/>
              <a:buChar char="•"/>
            </a:pPr>
            <a:endParaRPr lang="en-US" sz="1200" dirty="0"/>
          </a:p>
        </p:txBody>
      </p:sp>
    </p:spTree>
    <p:extLst>
      <p:ext uri="{BB962C8B-B14F-4D97-AF65-F5344CB8AC3E}">
        <p14:creationId xmlns:p14="http://schemas.microsoft.com/office/powerpoint/2010/main" val="2928489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302094" y="113425"/>
            <a:ext cx="11641749" cy="482188"/>
          </a:xfrm>
        </p:spPr>
        <p:txBody>
          <a:bodyPr/>
          <a:lstStyle/>
          <a:p>
            <a:r>
              <a:rPr lang="en-US" dirty="0"/>
              <a:t>Survey Response Representation:  745 Total Responses</a:t>
            </a:r>
          </a:p>
        </p:txBody>
      </p:sp>
      <p:graphicFrame>
        <p:nvGraphicFramePr>
          <p:cNvPr id="9" name="Chart 8"/>
          <p:cNvGraphicFramePr/>
          <p:nvPr/>
        </p:nvGraphicFramePr>
        <p:xfrm>
          <a:off x="6372747" y="1231981"/>
          <a:ext cx="5380021" cy="485964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 name="Chart 25"/>
          <p:cNvGraphicFramePr/>
          <p:nvPr>
            <p:extLst>
              <p:ext uri="{D42A27DB-BD31-4B8C-83A1-F6EECF244321}">
                <p14:modId xmlns:p14="http://schemas.microsoft.com/office/powerpoint/2010/main" val="783570676"/>
              </p:ext>
            </p:extLst>
          </p:nvPr>
        </p:nvGraphicFramePr>
        <p:xfrm>
          <a:off x="480381" y="1252951"/>
          <a:ext cx="5418769" cy="4563387"/>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06E60A0C-8F7D-4ED2-ADE3-8D6B70814149}"/>
              </a:ext>
            </a:extLst>
          </p:cNvPr>
          <p:cNvSpPr txBox="1"/>
          <p:nvPr/>
        </p:nvSpPr>
        <p:spPr>
          <a:xfrm>
            <a:off x="11334045" y="4985311"/>
            <a:ext cx="812800" cy="261610"/>
          </a:xfrm>
          <a:prstGeom prst="rect">
            <a:avLst/>
          </a:prstGeom>
          <a:noFill/>
        </p:spPr>
        <p:txBody>
          <a:bodyPr wrap="square" rtlCol="0">
            <a:spAutoFit/>
          </a:bodyPr>
          <a:lstStyle/>
          <a:p>
            <a:r>
              <a:rPr lang="en-US" sz="1050" dirty="0">
                <a:solidFill>
                  <a:schemeClr val="bg1"/>
                </a:solidFill>
              </a:rPr>
              <a:t>(+14)</a:t>
            </a:r>
          </a:p>
        </p:txBody>
      </p:sp>
      <p:sp>
        <p:nvSpPr>
          <p:cNvPr id="4" name="Rectangle: Rounded Corners 3">
            <a:extLst>
              <a:ext uri="{FF2B5EF4-FFF2-40B4-BE49-F238E27FC236}">
                <a16:creationId xmlns:a16="http://schemas.microsoft.com/office/drawing/2014/main" id="{65F532D1-BBF2-4DDB-A233-31D57B68E370}"/>
              </a:ext>
            </a:extLst>
          </p:cNvPr>
          <p:cNvSpPr/>
          <p:nvPr/>
        </p:nvSpPr>
        <p:spPr>
          <a:xfrm>
            <a:off x="302094" y="930430"/>
            <a:ext cx="5418768" cy="301551"/>
          </a:xfrm>
          <a:prstGeom prst="roundRect">
            <a:avLst/>
          </a:prstGeom>
          <a:solidFill>
            <a:schemeClr val="tx1">
              <a:lumMod val="65000"/>
              <a:lumOff val="35000"/>
            </a:schemeClr>
          </a:solidFill>
          <a:ln w="28575">
            <a:no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r>
              <a:rPr lang="en-US" sz="1400" b="1" dirty="0">
                <a:effectLst>
                  <a:outerShdw blurRad="50800" dist="38100" dir="2700000" algn="tl" rotWithShape="0">
                    <a:prstClr val="black">
                      <a:alpha val="40000"/>
                    </a:prstClr>
                  </a:outerShdw>
                </a:effectLst>
              </a:rPr>
              <a:t>Length of Time with St. Luke’s</a:t>
            </a:r>
          </a:p>
        </p:txBody>
      </p:sp>
      <p:sp>
        <p:nvSpPr>
          <p:cNvPr id="29" name="Rectangle: Rounded Corners 28">
            <a:extLst>
              <a:ext uri="{FF2B5EF4-FFF2-40B4-BE49-F238E27FC236}">
                <a16:creationId xmlns:a16="http://schemas.microsoft.com/office/drawing/2014/main" id="{EB35EB49-E868-4BB7-8D48-0AE4E91C265B}"/>
              </a:ext>
            </a:extLst>
          </p:cNvPr>
          <p:cNvSpPr/>
          <p:nvPr/>
        </p:nvSpPr>
        <p:spPr>
          <a:xfrm>
            <a:off x="6372747" y="930429"/>
            <a:ext cx="5418768" cy="301551"/>
          </a:xfrm>
          <a:prstGeom prst="roundRect">
            <a:avLst/>
          </a:prstGeom>
          <a:solidFill>
            <a:schemeClr val="tx1">
              <a:lumMod val="65000"/>
              <a:lumOff val="35000"/>
            </a:schemeClr>
          </a:solidFill>
          <a:ln w="28575">
            <a:no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r>
              <a:rPr lang="en-US" sz="1400" b="1" dirty="0">
                <a:effectLst>
                  <a:outerShdw blurRad="50800" dist="38100" dir="2700000" algn="tl" rotWithShape="0">
                    <a:prstClr val="black">
                      <a:alpha val="40000"/>
                    </a:prstClr>
                  </a:outerShdw>
                </a:effectLst>
              </a:rPr>
              <a:t>Age</a:t>
            </a:r>
          </a:p>
        </p:txBody>
      </p:sp>
      <p:sp>
        <p:nvSpPr>
          <p:cNvPr id="3" name="Speech Bubble: Rectangle 2">
            <a:extLst>
              <a:ext uri="{FF2B5EF4-FFF2-40B4-BE49-F238E27FC236}">
                <a16:creationId xmlns:a16="http://schemas.microsoft.com/office/drawing/2014/main" id="{69811DBA-DC08-45DF-B92A-1CC34180B98F}"/>
              </a:ext>
            </a:extLst>
          </p:cNvPr>
          <p:cNvSpPr/>
          <p:nvPr/>
        </p:nvSpPr>
        <p:spPr>
          <a:xfrm>
            <a:off x="4128940" y="2396765"/>
            <a:ext cx="1498862" cy="2064470"/>
          </a:xfrm>
          <a:prstGeom prst="wedgeRectCallout">
            <a:avLst>
              <a:gd name="adj1" fmla="val -77436"/>
              <a:gd name="adj2" fmla="val -20337"/>
            </a:avLst>
          </a:prstGeom>
          <a:noFill/>
          <a:ln w="28575">
            <a:solidFill>
              <a:schemeClr val="accent1"/>
            </a:solidFill>
          </a:ln>
          <a:effectLst/>
        </p:spPr>
        <p:style>
          <a:lnRef idx="1">
            <a:schemeClr val="accent3"/>
          </a:lnRef>
          <a:fillRef idx="3">
            <a:schemeClr val="accent3"/>
          </a:fillRef>
          <a:effectRef idx="2">
            <a:schemeClr val="accent3"/>
          </a:effectRef>
          <a:fontRef idx="minor">
            <a:schemeClr val="lt1"/>
          </a:fontRef>
        </p:style>
        <p:txBody>
          <a:bodyPr lIns="0" tIns="0" rIns="0" bIns="0" rtlCol="0" anchor="ctr"/>
          <a:lstStyle/>
          <a:p>
            <a:pPr algn="ctr"/>
            <a:r>
              <a:rPr lang="en-US" sz="1200" b="1" dirty="0">
                <a:solidFill>
                  <a:schemeClr val="tx2"/>
                </a:solidFill>
                <a:effectLst>
                  <a:outerShdw blurRad="50800" dist="38100" dir="2700000" algn="tl" rotWithShape="0">
                    <a:prstClr val="black">
                      <a:alpha val="40000"/>
                    </a:prstClr>
                  </a:outerShdw>
                </a:effectLst>
              </a:rPr>
              <a:t>This wave does represent slightly more tenured members and less new members than was gathered in the Fall of 2019</a:t>
            </a:r>
          </a:p>
        </p:txBody>
      </p:sp>
    </p:spTree>
    <p:extLst>
      <p:ext uri="{BB962C8B-B14F-4D97-AF65-F5344CB8AC3E}">
        <p14:creationId xmlns:p14="http://schemas.microsoft.com/office/powerpoint/2010/main" val="3030018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Overall Member Relationship Trend</a:t>
            </a:r>
          </a:p>
        </p:txBody>
      </p:sp>
      <p:graphicFrame>
        <p:nvGraphicFramePr>
          <p:cNvPr id="8" name="Chart 7"/>
          <p:cNvGraphicFramePr/>
          <p:nvPr>
            <p:extLst>
              <p:ext uri="{D42A27DB-BD31-4B8C-83A1-F6EECF244321}">
                <p14:modId xmlns:p14="http://schemas.microsoft.com/office/powerpoint/2010/main" val="2464869625"/>
              </p:ext>
            </p:extLst>
          </p:nvPr>
        </p:nvGraphicFramePr>
        <p:xfrm>
          <a:off x="0" y="936434"/>
          <a:ext cx="12094590" cy="2919469"/>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1333831" y="4267863"/>
            <a:ext cx="9489195" cy="1015663"/>
          </a:xfrm>
          <a:prstGeom prst="rect">
            <a:avLst/>
          </a:prstGeom>
        </p:spPr>
        <p:txBody>
          <a:bodyPr wrap="square">
            <a:spAutoFit/>
          </a:bodyPr>
          <a:lstStyle/>
          <a:p>
            <a:r>
              <a:rPr lang="en-US" sz="2000" i="1" dirty="0"/>
              <a:t>“I have been so impressed with all of the programs, services, and communications that St. Luke's has been offering during this abnormal time.  Thanks to all that have made this possible.”</a:t>
            </a:r>
          </a:p>
        </p:txBody>
      </p:sp>
    </p:spTree>
    <p:extLst>
      <p:ext uri="{BB962C8B-B14F-4D97-AF65-F5344CB8AC3E}">
        <p14:creationId xmlns:p14="http://schemas.microsoft.com/office/powerpoint/2010/main" val="2135089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02094" y="265113"/>
            <a:ext cx="11641749" cy="482188"/>
          </a:xfrm>
        </p:spPr>
        <p:txBody>
          <a:bodyPr/>
          <a:lstStyle/>
          <a:p>
            <a:r>
              <a:rPr lang="en-US" sz="2800" dirty="0"/>
              <a:t>Have you received a phone call or email from a staff member or volunteer during this period of shelter-in-place?</a:t>
            </a:r>
          </a:p>
        </p:txBody>
      </p:sp>
      <p:pic>
        <p:nvPicPr>
          <p:cNvPr id="7" name="Picture 6" descr="chart4568748940.png">
            <a:extLst>
              <a:ext uri="{FF2B5EF4-FFF2-40B4-BE49-F238E27FC236}">
                <a16:creationId xmlns:a16="http://schemas.microsoft.com/office/drawing/2014/main" id="{C3A3F7EC-7741-486C-ACF6-483B4FF0F874}"/>
              </a:ext>
            </a:extLst>
          </p:cNvPr>
          <p:cNvPicPr>
            <a:picLocks noChangeAspect="1"/>
          </p:cNvPicPr>
          <p:nvPr/>
        </p:nvPicPr>
        <p:blipFill>
          <a:blip r:embed="rId2"/>
          <a:stretch>
            <a:fillRect/>
          </a:stretch>
        </p:blipFill>
        <p:spPr>
          <a:xfrm>
            <a:off x="1122226" y="1798726"/>
            <a:ext cx="8625090" cy="4210903"/>
          </a:xfrm>
          <a:prstGeom prst="rect">
            <a:avLst/>
          </a:prstGeom>
        </p:spPr>
      </p:pic>
      <p:sp>
        <p:nvSpPr>
          <p:cNvPr id="3" name="TextBox 2">
            <a:extLst>
              <a:ext uri="{FF2B5EF4-FFF2-40B4-BE49-F238E27FC236}">
                <a16:creationId xmlns:a16="http://schemas.microsoft.com/office/drawing/2014/main" id="{790F4468-D8FB-4F5B-9D3D-EE5689E00A79}"/>
              </a:ext>
            </a:extLst>
          </p:cNvPr>
          <p:cNvSpPr txBox="1"/>
          <p:nvPr/>
        </p:nvSpPr>
        <p:spPr>
          <a:xfrm>
            <a:off x="8125902" y="2160424"/>
            <a:ext cx="1423448" cy="369332"/>
          </a:xfrm>
          <a:prstGeom prst="rect">
            <a:avLst/>
          </a:prstGeom>
          <a:noFill/>
        </p:spPr>
        <p:txBody>
          <a:bodyPr wrap="square" rtlCol="0">
            <a:spAutoFit/>
          </a:bodyPr>
          <a:lstStyle/>
          <a:p>
            <a:r>
              <a:rPr lang="en-US" dirty="0"/>
              <a:t>77%</a:t>
            </a:r>
          </a:p>
        </p:txBody>
      </p:sp>
      <p:sp>
        <p:nvSpPr>
          <p:cNvPr id="10" name="TextBox 9">
            <a:extLst>
              <a:ext uri="{FF2B5EF4-FFF2-40B4-BE49-F238E27FC236}">
                <a16:creationId xmlns:a16="http://schemas.microsoft.com/office/drawing/2014/main" id="{3B91C49B-8ADA-4ACC-8206-D0672F931AA9}"/>
              </a:ext>
            </a:extLst>
          </p:cNvPr>
          <p:cNvSpPr txBox="1"/>
          <p:nvPr/>
        </p:nvSpPr>
        <p:spPr>
          <a:xfrm>
            <a:off x="3954761" y="3334790"/>
            <a:ext cx="1423448" cy="369332"/>
          </a:xfrm>
          <a:prstGeom prst="rect">
            <a:avLst/>
          </a:prstGeom>
          <a:noFill/>
        </p:spPr>
        <p:txBody>
          <a:bodyPr wrap="square" rtlCol="0">
            <a:spAutoFit/>
          </a:bodyPr>
          <a:lstStyle/>
          <a:p>
            <a:r>
              <a:rPr lang="en-US" dirty="0"/>
              <a:t>18%</a:t>
            </a:r>
          </a:p>
        </p:txBody>
      </p:sp>
      <p:sp>
        <p:nvSpPr>
          <p:cNvPr id="11" name="TextBox 10">
            <a:extLst>
              <a:ext uri="{FF2B5EF4-FFF2-40B4-BE49-F238E27FC236}">
                <a16:creationId xmlns:a16="http://schemas.microsoft.com/office/drawing/2014/main" id="{12267F80-C11D-471E-881C-A917DDC1ADD8}"/>
              </a:ext>
            </a:extLst>
          </p:cNvPr>
          <p:cNvSpPr txBox="1"/>
          <p:nvPr/>
        </p:nvSpPr>
        <p:spPr>
          <a:xfrm>
            <a:off x="3168974" y="4544105"/>
            <a:ext cx="1423448" cy="369332"/>
          </a:xfrm>
          <a:prstGeom prst="rect">
            <a:avLst/>
          </a:prstGeom>
          <a:noFill/>
        </p:spPr>
        <p:txBody>
          <a:bodyPr wrap="square" rtlCol="0">
            <a:spAutoFit/>
          </a:bodyPr>
          <a:lstStyle/>
          <a:p>
            <a:r>
              <a:rPr lang="en-US" dirty="0"/>
              <a:t>5%</a:t>
            </a:r>
          </a:p>
        </p:txBody>
      </p:sp>
    </p:spTree>
    <p:extLst>
      <p:ext uri="{BB962C8B-B14F-4D97-AF65-F5344CB8AC3E}">
        <p14:creationId xmlns:p14="http://schemas.microsoft.com/office/powerpoint/2010/main" val="1089956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75125" y="247422"/>
            <a:ext cx="11641749" cy="482188"/>
          </a:xfrm>
        </p:spPr>
        <p:txBody>
          <a:bodyPr/>
          <a:lstStyle/>
          <a:p>
            <a:r>
              <a:rPr lang="en-US" sz="2800" dirty="0"/>
              <a:t>If you have visited the church website during the shelter-in-place, how easy was it for you to find the information you needed?</a:t>
            </a:r>
          </a:p>
        </p:txBody>
      </p:sp>
      <p:pic>
        <p:nvPicPr>
          <p:cNvPr id="8" name="Picture 7" descr="chart4568766940.png">
            <a:extLst>
              <a:ext uri="{FF2B5EF4-FFF2-40B4-BE49-F238E27FC236}">
                <a16:creationId xmlns:a16="http://schemas.microsoft.com/office/drawing/2014/main" id="{BAD4ACC5-71A4-41BA-BDEB-EEB7F7B41018}"/>
              </a:ext>
            </a:extLst>
          </p:cNvPr>
          <p:cNvPicPr>
            <a:picLocks noChangeAspect="1"/>
          </p:cNvPicPr>
          <p:nvPr/>
        </p:nvPicPr>
        <p:blipFill>
          <a:blip r:embed="rId2"/>
          <a:stretch>
            <a:fillRect/>
          </a:stretch>
        </p:blipFill>
        <p:spPr>
          <a:xfrm>
            <a:off x="2030045" y="1347662"/>
            <a:ext cx="7368479" cy="5085986"/>
          </a:xfrm>
          <a:prstGeom prst="rect">
            <a:avLst/>
          </a:prstGeom>
        </p:spPr>
      </p:pic>
      <p:sp>
        <p:nvSpPr>
          <p:cNvPr id="9" name="TextBox 8">
            <a:extLst>
              <a:ext uri="{FF2B5EF4-FFF2-40B4-BE49-F238E27FC236}">
                <a16:creationId xmlns:a16="http://schemas.microsoft.com/office/drawing/2014/main" id="{A57C8CD3-CF37-4FE0-BDDD-321FA1956DFC}"/>
              </a:ext>
            </a:extLst>
          </p:cNvPr>
          <p:cNvSpPr txBox="1"/>
          <p:nvPr/>
        </p:nvSpPr>
        <p:spPr>
          <a:xfrm>
            <a:off x="5686003" y="1547682"/>
            <a:ext cx="1423448" cy="369332"/>
          </a:xfrm>
          <a:prstGeom prst="rect">
            <a:avLst/>
          </a:prstGeom>
          <a:noFill/>
        </p:spPr>
        <p:txBody>
          <a:bodyPr wrap="square" rtlCol="0">
            <a:spAutoFit/>
          </a:bodyPr>
          <a:lstStyle/>
          <a:p>
            <a:r>
              <a:rPr lang="en-US" dirty="0"/>
              <a:t>38%</a:t>
            </a:r>
          </a:p>
        </p:txBody>
      </p:sp>
      <p:sp>
        <p:nvSpPr>
          <p:cNvPr id="12" name="TextBox 11">
            <a:extLst>
              <a:ext uri="{FF2B5EF4-FFF2-40B4-BE49-F238E27FC236}">
                <a16:creationId xmlns:a16="http://schemas.microsoft.com/office/drawing/2014/main" id="{96906BD0-83C6-46D7-AFEB-F83F7BC6D97C}"/>
              </a:ext>
            </a:extLst>
          </p:cNvPr>
          <p:cNvSpPr txBox="1"/>
          <p:nvPr/>
        </p:nvSpPr>
        <p:spPr>
          <a:xfrm>
            <a:off x="5583877" y="2256264"/>
            <a:ext cx="1423448" cy="369332"/>
          </a:xfrm>
          <a:prstGeom prst="rect">
            <a:avLst/>
          </a:prstGeom>
          <a:noFill/>
        </p:spPr>
        <p:txBody>
          <a:bodyPr wrap="square" rtlCol="0">
            <a:spAutoFit/>
          </a:bodyPr>
          <a:lstStyle/>
          <a:p>
            <a:r>
              <a:rPr lang="en-US" dirty="0"/>
              <a:t>36%</a:t>
            </a:r>
          </a:p>
        </p:txBody>
      </p:sp>
      <p:sp>
        <p:nvSpPr>
          <p:cNvPr id="13" name="TextBox 12">
            <a:extLst>
              <a:ext uri="{FF2B5EF4-FFF2-40B4-BE49-F238E27FC236}">
                <a16:creationId xmlns:a16="http://schemas.microsoft.com/office/drawing/2014/main" id="{9EAAC92F-0EFC-4BD6-9438-F0BCB865F133}"/>
              </a:ext>
            </a:extLst>
          </p:cNvPr>
          <p:cNvSpPr txBox="1"/>
          <p:nvPr/>
        </p:nvSpPr>
        <p:spPr>
          <a:xfrm>
            <a:off x="4388241" y="3030833"/>
            <a:ext cx="1423448" cy="369332"/>
          </a:xfrm>
          <a:prstGeom prst="rect">
            <a:avLst/>
          </a:prstGeom>
          <a:noFill/>
        </p:spPr>
        <p:txBody>
          <a:bodyPr wrap="square" rtlCol="0">
            <a:spAutoFit/>
          </a:bodyPr>
          <a:lstStyle/>
          <a:p>
            <a:r>
              <a:rPr lang="en-US" dirty="0"/>
              <a:t>16%</a:t>
            </a:r>
          </a:p>
        </p:txBody>
      </p:sp>
      <p:sp>
        <p:nvSpPr>
          <p:cNvPr id="14" name="TextBox 13">
            <a:extLst>
              <a:ext uri="{FF2B5EF4-FFF2-40B4-BE49-F238E27FC236}">
                <a16:creationId xmlns:a16="http://schemas.microsoft.com/office/drawing/2014/main" id="{5EA5F65A-1953-4830-84B3-D1CB3922D2D8}"/>
              </a:ext>
            </a:extLst>
          </p:cNvPr>
          <p:cNvSpPr txBox="1"/>
          <p:nvPr/>
        </p:nvSpPr>
        <p:spPr>
          <a:xfrm>
            <a:off x="3588533" y="3758268"/>
            <a:ext cx="1423448" cy="369332"/>
          </a:xfrm>
          <a:prstGeom prst="rect">
            <a:avLst/>
          </a:prstGeom>
          <a:noFill/>
        </p:spPr>
        <p:txBody>
          <a:bodyPr wrap="square" rtlCol="0">
            <a:spAutoFit/>
          </a:bodyPr>
          <a:lstStyle/>
          <a:p>
            <a:r>
              <a:rPr lang="en-US" dirty="0"/>
              <a:t>3%</a:t>
            </a:r>
          </a:p>
        </p:txBody>
      </p:sp>
      <p:sp>
        <p:nvSpPr>
          <p:cNvPr id="15" name="TextBox 14">
            <a:extLst>
              <a:ext uri="{FF2B5EF4-FFF2-40B4-BE49-F238E27FC236}">
                <a16:creationId xmlns:a16="http://schemas.microsoft.com/office/drawing/2014/main" id="{B8465CEA-E4EC-46FD-A573-03CB4D697F80}"/>
              </a:ext>
            </a:extLst>
          </p:cNvPr>
          <p:cNvSpPr txBox="1"/>
          <p:nvPr/>
        </p:nvSpPr>
        <p:spPr>
          <a:xfrm>
            <a:off x="3495835" y="4551693"/>
            <a:ext cx="1423448" cy="369332"/>
          </a:xfrm>
          <a:prstGeom prst="rect">
            <a:avLst/>
          </a:prstGeom>
          <a:noFill/>
        </p:spPr>
        <p:txBody>
          <a:bodyPr wrap="square" rtlCol="0">
            <a:spAutoFit/>
          </a:bodyPr>
          <a:lstStyle/>
          <a:p>
            <a:r>
              <a:rPr lang="en-US" dirty="0"/>
              <a:t>1%</a:t>
            </a:r>
          </a:p>
        </p:txBody>
      </p:sp>
      <p:sp>
        <p:nvSpPr>
          <p:cNvPr id="16" name="TextBox 15">
            <a:extLst>
              <a:ext uri="{FF2B5EF4-FFF2-40B4-BE49-F238E27FC236}">
                <a16:creationId xmlns:a16="http://schemas.microsoft.com/office/drawing/2014/main" id="{1973B302-87B2-43B3-9A3D-0CD7832ACF19}"/>
              </a:ext>
            </a:extLst>
          </p:cNvPr>
          <p:cNvSpPr txBox="1"/>
          <p:nvPr/>
        </p:nvSpPr>
        <p:spPr>
          <a:xfrm>
            <a:off x="3789639" y="5269702"/>
            <a:ext cx="1423448" cy="369332"/>
          </a:xfrm>
          <a:prstGeom prst="rect">
            <a:avLst/>
          </a:prstGeom>
          <a:noFill/>
        </p:spPr>
        <p:txBody>
          <a:bodyPr wrap="square" rtlCol="0">
            <a:spAutoFit/>
          </a:bodyPr>
          <a:lstStyle/>
          <a:p>
            <a:r>
              <a:rPr lang="en-US" dirty="0"/>
              <a:t>6%</a:t>
            </a:r>
          </a:p>
        </p:txBody>
      </p:sp>
      <p:sp>
        <p:nvSpPr>
          <p:cNvPr id="4" name="Speech Bubble: Rectangle 3">
            <a:extLst>
              <a:ext uri="{FF2B5EF4-FFF2-40B4-BE49-F238E27FC236}">
                <a16:creationId xmlns:a16="http://schemas.microsoft.com/office/drawing/2014/main" id="{3E2B9277-AB90-4D1B-8D5F-66007DA2D0F4}"/>
              </a:ext>
            </a:extLst>
          </p:cNvPr>
          <p:cNvSpPr/>
          <p:nvPr/>
        </p:nvSpPr>
        <p:spPr>
          <a:xfrm>
            <a:off x="4681289" y="5040664"/>
            <a:ext cx="2260799" cy="618052"/>
          </a:xfrm>
          <a:prstGeom prst="wedgeRectCallout">
            <a:avLst>
              <a:gd name="adj1" fmla="val -70869"/>
              <a:gd name="adj2" fmla="val 21319"/>
            </a:avLst>
          </a:prstGeom>
          <a:ln/>
        </p:spPr>
        <p:style>
          <a:lnRef idx="2">
            <a:schemeClr val="accent5"/>
          </a:lnRef>
          <a:fillRef idx="1">
            <a:schemeClr val="lt1"/>
          </a:fillRef>
          <a:effectRef idx="0">
            <a:schemeClr val="accent5"/>
          </a:effectRef>
          <a:fontRef idx="minor">
            <a:schemeClr val="dk1"/>
          </a:fontRef>
        </p:style>
        <p:txBody>
          <a:bodyPr lIns="0" tIns="0" rIns="0" bIns="0" rtlCol="0" anchor="ctr"/>
          <a:lstStyle/>
          <a:p>
            <a:pPr algn="ctr"/>
            <a:r>
              <a:rPr lang="en-US" sz="1100" b="1" dirty="0">
                <a:effectLst>
                  <a:outerShdw blurRad="50800" dist="38100" dir="2700000" algn="tl" rotWithShape="0">
                    <a:prstClr val="black">
                      <a:alpha val="40000"/>
                    </a:prstClr>
                  </a:outerShdw>
                </a:effectLst>
              </a:rPr>
              <a:t>Only 6% of those surveyed have not used the website in recent months.</a:t>
            </a:r>
          </a:p>
        </p:txBody>
      </p:sp>
    </p:spTree>
    <p:extLst>
      <p:ext uri="{BB962C8B-B14F-4D97-AF65-F5344CB8AC3E}">
        <p14:creationId xmlns:p14="http://schemas.microsoft.com/office/powerpoint/2010/main" val="1588079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75125" y="223909"/>
            <a:ext cx="11641749" cy="482188"/>
          </a:xfrm>
        </p:spPr>
        <p:txBody>
          <a:bodyPr/>
          <a:lstStyle/>
          <a:p>
            <a:r>
              <a:rPr lang="en-US" sz="2800" dirty="0"/>
              <a:t>Please select which of the following items you or your family members have participated in.</a:t>
            </a:r>
          </a:p>
        </p:txBody>
      </p:sp>
      <p:pic>
        <p:nvPicPr>
          <p:cNvPr id="17" name="Picture 16" descr="chart4568779530.png">
            <a:extLst>
              <a:ext uri="{FF2B5EF4-FFF2-40B4-BE49-F238E27FC236}">
                <a16:creationId xmlns:a16="http://schemas.microsoft.com/office/drawing/2014/main" id="{2FB77D57-E5ED-460F-8DBF-E5B5F3FF4CF2}"/>
              </a:ext>
            </a:extLst>
          </p:cNvPr>
          <p:cNvPicPr>
            <a:picLocks noChangeAspect="1"/>
          </p:cNvPicPr>
          <p:nvPr/>
        </p:nvPicPr>
        <p:blipFill>
          <a:blip r:embed="rId2"/>
          <a:stretch>
            <a:fillRect/>
          </a:stretch>
        </p:blipFill>
        <p:spPr>
          <a:xfrm>
            <a:off x="800622" y="1240065"/>
            <a:ext cx="5584099" cy="5170462"/>
          </a:xfrm>
          <a:prstGeom prst="rect">
            <a:avLst/>
          </a:prstGeom>
        </p:spPr>
      </p:pic>
      <p:sp>
        <p:nvSpPr>
          <p:cNvPr id="18" name="TextBox 17">
            <a:extLst>
              <a:ext uri="{FF2B5EF4-FFF2-40B4-BE49-F238E27FC236}">
                <a16:creationId xmlns:a16="http://schemas.microsoft.com/office/drawing/2014/main" id="{A12FB64A-F7FB-4194-A930-D364D68099E1}"/>
              </a:ext>
            </a:extLst>
          </p:cNvPr>
          <p:cNvSpPr txBox="1"/>
          <p:nvPr/>
        </p:nvSpPr>
        <p:spPr>
          <a:xfrm>
            <a:off x="5058581" y="1288705"/>
            <a:ext cx="1423448" cy="369332"/>
          </a:xfrm>
          <a:prstGeom prst="rect">
            <a:avLst/>
          </a:prstGeom>
          <a:noFill/>
        </p:spPr>
        <p:txBody>
          <a:bodyPr wrap="square" rtlCol="0">
            <a:spAutoFit/>
          </a:bodyPr>
          <a:lstStyle/>
          <a:p>
            <a:r>
              <a:rPr lang="en-US" dirty="0"/>
              <a:t>72%</a:t>
            </a:r>
          </a:p>
        </p:txBody>
      </p:sp>
      <p:sp>
        <p:nvSpPr>
          <p:cNvPr id="19" name="TextBox 18">
            <a:extLst>
              <a:ext uri="{FF2B5EF4-FFF2-40B4-BE49-F238E27FC236}">
                <a16:creationId xmlns:a16="http://schemas.microsoft.com/office/drawing/2014/main" id="{DCC5CFE5-EA08-46DD-9CAA-8A9304719453}"/>
              </a:ext>
            </a:extLst>
          </p:cNvPr>
          <p:cNvSpPr txBox="1"/>
          <p:nvPr/>
        </p:nvSpPr>
        <p:spPr>
          <a:xfrm>
            <a:off x="6164291" y="1737271"/>
            <a:ext cx="1423448" cy="369332"/>
          </a:xfrm>
          <a:prstGeom prst="rect">
            <a:avLst/>
          </a:prstGeom>
          <a:noFill/>
        </p:spPr>
        <p:txBody>
          <a:bodyPr wrap="square" rtlCol="0">
            <a:spAutoFit/>
          </a:bodyPr>
          <a:lstStyle/>
          <a:p>
            <a:r>
              <a:rPr lang="en-US" dirty="0"/>
              <a:t>96%</a:t>
            </a:r>
          </a:p>
        </p:txBody>
      </p:sp>
      <p:sp>
        <p:nvSpPr>
          <p:cNvPr id="20" name="TextBox 19">
            <a:extLst>
              <a:ext uri="{FF2B5EF4-FFF2-40B4-BE49-F238E27FC236}">
                <a16:creationId xmlns:a16="http://schemas.microsoft.com/office/drawing/2014/main" id="{E875094D-2AFC-43CE-BFB2-595A98727BC4}"/>
              </a:ext>
            </a:extLst>
          </p:cNvPr>
          <p:cNvSpPr txBox="1"/>
          <p:nvPr/>
        </p:nvSpPr>
        <p:spPr>
          <a:xfrm>
            <a:off x="2159495" y="2710943"/>
            <a:ext cx="1423448" cy="369332"/>
          </a:xfrm>
          <a:prstGeom prst="rect">
            <a:avLst/>
          </a:prstGeom>
          <a:noFill/>
        </p:spPr>
        <p:txBody>
          <a:bodyPr wrap="square" rtlCol="0">
            <a:spAutoFit/>
          </a:bodyPr>
          <a:lstStyle/>
          <a:p>
            <a:r>
              <a:rPr lang="en-US" dirty="0"/>
              <a:t>7%</a:t>
            </a:r>
          </a:p>
        </p:txBody>
      </p:sp>
      <p:sp>
        <p:nvSpPr>
          <p:cNvPr id="21" name="TextBox 20">
            <a:extLst>
              <a:ext uri="{FF2B5EF4-FFF2-40B4-BE49-F238E27FC236}">
                <a16:creationId xmlns:a16="http://schemas.microsoft.com/office/drawing/2014/main" id="{F020FCA1-25CE-4ED6-81F2-74EE665FFB7A}"/>
              </a:ext>
            </a:extLst>
          </p:cNvPr>
          <p:cNvSpPr txBox="1"/>
          <p:nvPr/>
        </p:nvSpPr>
        <p:spPr>
          <a:xfrm>
            <a:off x="3239508" y="2235981"/>
            <a:ext cx="1423448" cy="369332"/>
          </a:xfrm>
          <a:prstGeom prst="rect">
            <a:avLst/>
          </a:prstGeom>
          <a:noFill/>
        </p:spPr>
        <p:txBody>
          <a:bodyPr wrap="square" rtlCol="0">
            <a:spAutoFit/>
          </a:bodyPr>
          <a:lstStyle/>
          <a:p>
            <a:r>
              <a:rPr lang="en-US" dirty="0"/>
              <a:t>31%</a:t>
            </a:r>
          </a:p>
        </p:txBody>
      </p:sp>
      <p:sp>
        <p:nvSpPr>
          <p:cNvPr id="22" name="TextBox 21">
            <a:extLst>
              <a:ext uri="{FF2B5EF4-FFF2-40B4-BE49-F238E27FC236}">
                <a16:creationId xmlns:a16="http://schemas.microsoft.com/office/drawing/2014/main" id="{5A27A94B-FECE-4168-A415-BC1E58E36090}"/>
              </a:ext>
            </a:extLst>
          </p:cNvPr>
          <p:cNvSpPr txBox="1"/>
          <p:nvPr/>
        </p:nvSpPr>
        <p:spPr>
          <a:xfrm>
            <a:off x="1990882" y="3162147"/>
            <a:ext cx="1423448" cy="369332"/>
          </a:xfrm>
          <a:prstGeom prst="rect">
            <a:avLst/>
          </a:prstGeom>
          <a:noFill/>
        </p:spPr>
        <p:txBody>
          <a:bodyPr wrap="square" rtlCol="0">
            <a:spAutoFit/>
          </a:bodyPr>
          <a:lstStyle/>
          <a:p>
            <a:r>
              <a:rPr lang="en-US" dirty="0"/>
              <a:t>3%</a:t>
            </a:r>
          </a:p>
        </p:txBody>
      </p:sp>
      <p:sp>
        <p:nvSpPr>
          <p:cNvPr id="23" name="TextBox 22">
            <a:extLst>
              <a:ext uri="{FF2B5EF4-FFF2-40B4-BE49-F238E27FC236}">
                <a16:creationId xmlns:a16="http://schemas.microsoft.com/office/drawing/2014/main" id="{7D268FBC-5599-4154-B066-2F7A699233C6}"/>
              </a:ext>
            </a:extLst>
          </p:cNvPr>
          <p:cNvSpPr txBox="1"/>
          <p:nvPr/>
        </p:nvSpPr>
        <p:spPr>
          <a:xfrm>
            <a:off x="2065460" y="3675505"/>
            <a:ext cx="1423448" cy="369332"/>
          </a:xfrm>
          <a:prstGeom prst="rect">
            <a:avLst/>
          </a:prstGeom>
          <a:noFill/>
        </p:spPr>
        <p:txBody>
          <a:bodyPr wrap="square" rtlCol="0">
            <a:spAutoFit/>
          </a:bodyPr>
          <a:lstStyle/>
          <a:p>
            <a:r>
              <a:rPr lang="en-US" dirty="0"/>
              <a:t>5%</a:t>
            </a:r>
          </a:p>
        </p:txBody>
      </p:sp>
      <p:sp>
        <p:nvSpPr>
          <p:cNvPr id="24" name="TextBox 23">
            <a:extLst>
              <a:ext uri="{FF2B5EF4-FFF2-40B4-BE49-F238E27FC236}">
                <a16:creationId xmlns:a16="http://schemas.microsoft.com/office/drawing/2014/main" id="{94116513-38D2-4EF8-A816-2A5185F4DD6F}"/>
              </a:ext>
            </a:extLst>
          </p:cNvPr>
          <p:cNvSpPr txBox="1"/>
          <p:nvPr/>
        </p:nvSpPr>
        <p:spPr>
          <a:xfrm>
            <a:off x="1990882" y="4111555"/>
            <a:ext cx="1423448" cy="369332"/>
          </a:xfrm>
          <a:prstGeom prst="rect">
            <a:avLst/>
          </a:prstGeom>
          <a:noFill/>
        </p:spPr>
        <p:txBody>
          <a:bodyPr wrap="square" rtlCol="0">
            <a:spAutoFit/>
          </a:bodyPr>
          <a:lstStyle/>
          <a:p>
            <a:r>
              <a:rPr lang="en-US" dirty="0"/>
              <a:t>4%</a:t>
            </a:r>
          </a:p>
        </p:txBody>
      </p:sp>
      <p:sp>
        <p:nvSpPr>
          <p:cNvPr id="25" name="TextBox 24">
            <a:extLst>
              <a:ext uri="{FF2B5EF4-FFF2-40B4-BE49-F238E27FC236}">
                <a16:creationId xmlns:a16="http://schemas.microsoft.com/office/drawing/2014/main" id="{3D850E38-04E9-4DD9-9D11-67509A1211B7}"/>
              </a:ext>
            </a:extLst>
          </p:cNvPr>
          <p:cNvSpPr txBox="1"/>
          <p:nvPr/>
        </p:nvSpPr>
        <p:spPr>
          <a:xfrm>
            <a:off x="3028500" y="4586001"/>
            <a:ext cx="1423448" cy="369332"/>
          </a:xfrm>
          <a:prstGeom prst="rect">
            <a:avLst/>
          </a:prstGeom>
          <a:noFill/>
        </p:spPr>
        <p:txBody>
          <a:bodyPr wrap="square" rtlCol="0">
            <a:spAutoFit/>
          </a:bodyPr>
          <a:lstStyle/>
          <a:p>
            <a:r>
              <a:rPr lang="en-US" dirty="0"/>
              <a:t>27%</a:t>
            </a:r>
          </a:p>
        </p:txBody>
      </p:sp>
      <p:sp>
        <p:nvSpPr>
          <p:cNvPr id="26" name="TextBox 25">
            <a:extLst>
              <a:ext uri="{FF2B5EF4-FFF2-40B4-BE49-F238E27FC236}">
                <a16:creationId xmlns:a16="http://schemas.microsoft.com/office/drawing/2014/main" id="{89D6872D-8416-4BD7-AEB5-6EE0E9A36D97}"/>
              </a:ext>
            </a:extLst>
          </p:cNvPr>
          <p:cNvSpPr txBox="1"/>
          <p:nvPr/>
        </p:nvSpPr>
        <p:spPr>
          <a:xfrm>
            <a:off x="1922786" y="5066389"/>
            <a:ext cx="1423448" cy="369332"/>
          </a:xfrm>
          <a:prstGeom prst="rect">
            <a:avLst/>
          </a:prstGeom>
          <a:noFill/>
        </p:spPr>
        <p:txBody>
          <a:bodyPr wrap="square" rtlCol="0">
            <a:spAutoFit/>
          </a:bodyPr>
          <a:lstStyle/>
          <a:p>
            <a:r>
              <a:rPr lang="en-US" dirty="0"/>
              <a:t>2%</a:t>
            </a:r>
          </a:p>
        </p:txBody>
      </p:sp>
      <p:sp>
        <p:nvSpPr>
          <p:cNvPr id="27" name="TextBox 26">
            <a:extLst>
              <a:ext uri="{FF2B5EF4-FFF2-40B4-BE49-F238E27FC236}">
                <a16:creationId xmlns:a16="http://schemas.microsoft.com/office/drawing/2014/main" id="{8E4DC01F-E635-40C1-BDC3-35DD1B6248BF}"/>
              </a:ext>
            </a:extLst>
          </p:cNvPr>
          <p:cNvSpPr txBox="1"/>
          <p:nvPr/>
        </p:nvSpPr>
        <p:spPr>
          <a:xfrm>
            <a:off x="2217862" y="5532977"/>
            <a:ext cx="1423448" cy="369332"/>
          </a:xfrm>
          <a:prstGeom prst="rect">
            <a:avLst/>
          </a:prstGeom>
          <a:noFill/>
        </p:spPr>
        <p:txBody>
          <a:bodyPr wrap="square" rtlCol="0">
            <a:spAutoFit/>
          </a:bodyPr>
          <a:lstStyle/>
          <a:p>
            <a:r>
              <a:rPr lang="en-US" dirty="0"/>
              <a:t>9%</a:t>
            </a:r>
          </a:p>
        </p:txBody>
      </p:sp>
      <p:sp>
        <p:nvSpPr>
          <p:cNvPr id="5" name="Rectangle 4">
            <a:extLst>
              <a:ext uri="{FF2B5EF4-FFF2-40B4-BE49-F238E27FC236}">
                <a16:creationId xmlns:a16="http://schemas.microsoft.com/office/drawing/2014/main" id="{DB0D1CD6-E5E1-4B8C-B8EA-3F7FA5AADE3A}"/>
              </a:ext>
            </a:extLst>
          </p:cNvPr>
          <p:cNvSpPr/>
          <p:nvPr/>
        </p:nvSpPr>
        <p:spPr>
          <a:xfrm>
            <a:off x="7591720" y="2295444"/>
            <a:ext cx="3616750" cy="2031325"/>
          </a:xfrm>
          <a:prstGeom prst="rect">
            <a:avLst/>
          </a:prstGeom>
        </p:spPr>
        <p:txBody>
          <a:bodyPr wrap="square">
            <a:spAutoFit/>
          </a:bodyPr>
          <a:lstStyle/>
          <a:p>
            <a:r>
              <a:rPr lang="en-US" i="1" dirty="0"/>
              <a:t>“Thanks for the mobile moments and Anchor point as additional ways to stay connected to the church and be encouraged. Thanks to everyone who works so hard to make all these opportunities available.”</a:t>
            </a:r>
          </a:p>
        </p:txBody>
      </p:sp>
    </p:spTree>
    <p:extLst>
      <p:ext uri="{BB962C8B-B14F-4D97-AF65-F5344CB8AC3E}">
        <p14:creationId xmlns:p14="http://schemas.microsoft.com/office/powerpoint/2010/main" val="239100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How much do you agree or disagree with each statement?</a:t>
            </a:r>
          </a:p>
        </p:txBody>
      </p:sp>
      <p:graphicFrame>
        <p:nvGraphicFramePr>
          <p:cNvPr id="8" name="Chart 7"/>
          <p:cNvGraphicFramePr/>
          <p:nvPr>
            <p:extLst>
              <p:ext uri="{D42A27DB-BD31-4B8C-83A1-F6EECF244321}">
                <p14:modId xmlns:p14="http://schemas.microsoft.com/office/powerpoint/2010/main" val="2920080016"/>
              </p:ext>
            </p:extLst>
          </p:nvPr>
        </p:nvGraphicFramePr>
        <p:xfrm>
          <a:off x="48705" y="1426628"/>
          <a:ext cx="12094590" cy="2919469"/>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a:extLst>
              <a:ext uri="{FF2B5EF4-FFF2-40B4-BE49-F238E27FC236}">
                <a16:creationId xmlns:a16="http://schemas.microsoft.com/office/drawing/2014/main" id="{8A397D14-A28A-4967-AEAA-0F0806C416E9}"/>
              </a:ext>
            </a:extLst>
          </p:cNvPr>
          <p:cNvSpPr/>
          <p:nvPr/>
        </p:nvSpPr>
        <p:spPr>
          <a:xfrm>
            <a:off x="455629" y="4692708"/>
            <a:ext cx="11120486" cy="923330"/>
          </a:xfrm>
          <a:prstGeom prst="rect">
            <a:avLst/>
          </a:prstGeom>
        </p:spPr>
        <p:txBody>
          <a:bodyPr wrap="square">
            <a:spAutoFit/>
          </a:bodyPr>
          <a:lstStyle/>
          <a:p>
            <a:r>
              <a:rPr lang="en-US" i="1" dirty="0"/>
              <a:t>“Worshiping online is not ideal, but the staff has done an outstanding job with all the services to make us feel connected during worship. We will worship on line as long as necessary, but can't wait until we can gather to praise God together!”</a:t>
            </a:r>
          </a:p>
        </p:txBody>
      </p:sp>
    </p:spTree>
    <p:extLst>
      <p:ext uri="{BB962C8B-B14F-4D97-AF65-F5344CB8AC3E}">
        <p14:creationId xmlns:p14="http://schemas.microsoft.com/office/powerpoint/2010/main" val="15559261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0"/>
  <p:tag name="PARTLISTDEFAULT" val="0"/>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00"/>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False"/>
  <p:tag name="DELIMITERS" val="3.1"/>
</p:tagLst>
</file>

<file path=ppt/theme/theme1.xml><?xml version="1.0" encoding="utf-8"?>
<a:theme xmlns:a="http://schemas.openxmlformats.org/drawingml/2006/main" name="4_Walker Image 1">
  <a:themeElements>
    <a:clrScheme name="Walker Template Colors">
      <a:dk1>
        <a:srgbClr val="000000"/>
      </a:dk1>
      <a:lt1>
        <a:srgbClr val="FFFFFF"/>
      </a:lt1>
      <a:dk2>
        <a:srgbClr val="20759E"/>
      </a:dk2>
      <a:lt2>
        <a:srgbClr val="CAC2B8"/>
      </a:lt2>
      <a:accent1>
        <a:srgbClr val="58B0E3"/>
      </a:accent1>
      <a:accent2>
        <a:srgbClr val="D94020"/>
      </a:accent2>
      <a:accent3>
        <a:srgbClr val="A4C660"/>
      </a:accent3>
      <a:accent4>
        <a:srgbClr val="F6D62D"/>
      </a:accent4>
      <a:accent5>
        <a:srgbClr val="5EC4B6"/>
      </a:accent5>
      <a:accent6>
        <a:srgbClr val="F8971D"/>
      </a:accent6>
      <a:hlink>
        <a:srgbClr val="6E7579"/>
      </a:hlink>
      <a:folHlink>
        <a:srgbClr val="58B0E3"/>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28575">
          <a:noFill/>
        </a:ln>
        <a:effectLst/>
      </a:spPr>
      <a:bodyPr lIns="0" tIns="0" rIns="0" bIns="0" rtlCol="0" anchor="ctr"/>
      <a:lstStyle>
        <a:defPPr algn="ctr">
          <a:defRPr sz="2000" b="1" dirty="0" smtClean="0">
            <a:effectLst>
              <a:outerShdw blurRad="50800" dist="38100" dir="2700000" algn="tl" rotWithShape="0">
                <a:prstClr val="black">
                  <a:alpha val="40000"/>
                </a:prstClr>
              </a:outerShdw>
            </a:effectLst>
          </a:defRPr>
        </a:defPPr>
      </a:lstStyle>
      <a:style>
        <a:lnRef idx="1">
          <a:schemeClr val="accent3"/>
        </a:lnRef>
        <a:fillRef idx="3">
          <a:schemeClr val="accent3"/>
        </a:fillRef>
        <a:effectRef idx="2">
          <a:schemeClr val="accent3"/>
        </a:effectRef>
        <a:fontRef idx="minor">
          <a:schemeClr val="lt1"/>
        </a:fontRef>
      </a:style>
    </a:spDef>
    <a:lnDef>
      <a:spPr>
        <a:ln w="57150">
          <a:solidFill>
            <a:srgbClr val="FAA74F"/>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1_Default Design 1">
        <a:dk1>
          <a:srgbClr val="000000"/>
        </a:dk1>
        <a:lt1>
          <a:srgbClr val="FFFFFF"/>
        </a:lt1>
        <a:dk2>
          <a:srgbClr val="7B6E6A"/>
        </a:dk2>
        <a:lt2>
          <a:srgbClr val="808080"/>
        </a:lt2>
        <a:accent1>
          <a:srgbClr val="B5B292"/>
        </a:accent1>
        <a:accent2>
          <a:srgbClr val="ED8000"/>
        </a:accent2>
        <a:accent3>
          <a:srgbClr val="FFFFFF"/>
        </a:accent3>
        <a:accent4>
          <a:srgbClr val="000000"/>
        </a:accent4>
        <a:accent5>
          <a:srgbClr val="D7D5C7"/>
        </a:accent5>
        <a:accent6>
          <a:srgbClr val="D77300"/>
        </a:accent6>
        <a:hlink>
          <a:srgbClr val="587993"/>
        </a:hlink>
        <a:folHlink>
          <a:srgbClr val="A5B8C9"/>
        </a:folHlink>
      </a:clrScheme>
      <a:clrMap bg1="lt1" tx1="dk1" bg2="lt2" tx2="dk2" accent1="accent1" accent2="accent2" accent3="accent3" accent4="accent4" accent5="accent5" accent6="accent6" hlink="hlink" folHlink="folHlink"/>
    </a:extraClrScheme>
  </a:extraClrSchemeLst>
  <a:custClrLst>
    <a:custClr name="White">
      <a:srgbClr val="FFFFFF"/>
    </a:custClr>
    <a:custClr name="Black">
      <a:srgbClr val="000000"/>
    </a:custClr>
    <a:custClr name="Gray">
      <a:srgbClr val="808080"/>
    </a:custClr>
    <a:custClr name="Brown">
      <a:srgbClr val="7B6E6A"/>
    </a:custClr>
    <a:custClr name="Tan">
      <a:srgbClr val="B5B292"/>
    </a:custClr>
    <a:custClr name="Orange">
      <a:srgbClr val="ED8000"/>
    </a:custClr>
    <a:custClr name="Dark Blue">
      <a:srgbClr val="587993"/>
    </a:custClr>
    <a:custClr name="Red">
      <a:srgbClr val="780000"/>
    </a:custClr>
    <a:custClr name="Green">
      <a:srgbClr val="007800"/>
    </a:custClr>
    <a:custClr name="Light Blue">
      <a:srgbClr val="A5B8C9"/>
    </a:custClr>
  </a:custClrLst>
</a:theme>
</file>

<file path=ppt/theme/theme2.xml><?xml version="1.0" encoding="utf-8"?>
<a:theme xmlns:a="http://schemas.openxmlformats.org/drawingml/2006/main" name="White Bkgd">
  <a:themeElements>
    <a:clrScheme name="Walker Template Colors">
      <a:dk1>
        <a:srgbClr val="000000"/>
      </a:dk1>
      <a:lt1>
        <a:srgbClr val="FFFFFF"/>
      </a:lt1>
      <a:dk2>
        <a:srgbClr val="20759E"/>
      </a:dk2>
      <a:lt2>
        <a:srgbClr val="CAC2B8"/>
      </a:lt2>
      <a:accent1>
        <a:srgbClr val="58B0E3"/>
      </a:accent1>
      <a:accent2>
        <a:srgbClr val="D94020"/>
      </a:accent2>
      <a:accent3>
        <a:srgbClr val="A4C660"/>
      </a:accent3>
      <a:accent4>
        <a:srgbClr val="F6D62D"/>
      </a:accent4>
      <a:accent5>
        <a:srgbClr val="5EC4B6"/>
      </a:accent5>
      <a:accent6>
        <a:srgbClr val="F8971D"/>
      </a:accent6>
      <a:hlink>
        <a:srgbClr val="6E7579"/>
      </a:hlink>
      <a:folHlink>
        <a:srgbClr val="58B0E3"/>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28575">
          <a:noFill/>
        </a:ln>
        <a:effectLst/>
      </a:spPr>
      <a:bodyPr lIns="0" tIns="0" rIns="0" bIns="0" rtlCol="0" anchor="ctr"/>
      <a:lstStyle>
        <a:defPPr algn="ctr">
          <a:defRPr sz="2000" b="1" dirty="0" smtClean="0">
            <a:effectLst>
              <a:outerShdw blurRad="50800" dist="38100" dir="2700000" algn="tl" rotWithShape="0">
                <a:prstClr val="black">
                  <a:alpha val="40000"/>
                </a:prstClr>
              </a:outerShdw>
            </a:effectLst>
          </a:defRPr>
        </a:defPPr>
      </a:lstStyle>
      <a:style>
        <a:lnRef idx="1">
          <a:schemeClr val="accent3"/>
        </a:lnRef>
        <a:fillRef idx="3">
          <a:schemeClr val="accent3"/>
        </a:fillRef>
        <a:effectRef idx="2">
          <a:schemeClr val="accent3"/>
        </a:effectRef>
        <a:fontRef idx="minor">
          <a:schemeClr val="lt1"/>
        </a:fontRef>
      </a:style>
    </a:spDef>
    <a:lnDef>
      <a:spPr>
        <a:ln w="57150">
          <a:solidFill>
            <a:srgbClr val="FAA74F"/>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1_Default Design 1">
        <a:dk1>
          <a:srgbClr val="000000"/>
        </a:dk1>
        <a:lt1>
          <a:srgbClr val="FFFFFF"/>
        </a:lt1>
        <a:dk2>
          <a:srgbClr val="7B6E6A"/>
        </a:dk2>
        <a:lt2>
          <a:srgbClr val="808080"/>
        </a:lt2>
        <a:accent1>
          <a:srgbClr val="B5B292"/>
        </a:accent1>
        <a:accent2>
          <a:srgbClr val="ED8000"/>
        </a:accent2>
        <a:accent3>
          <a:srgbClr val="FFFFFF"/>
        </a:accent3>
        <a:accent4>
          <a:srgbClr val="000000"/>
        </a:accent4>
        <a:accent5>
          <a:srgbClr val="D7D5C7"/>
        </a:accent5>
        <a:accent6>
          <a:srgbClr val="D77300"/>
        </a:accent6>
        <a:hlink>
          <a:srgbClr val="587993"/>
        </a:hlink>
        <a:folHlink>
          <a:srgbClr val="A5B8C9"/>
        </a:folHlink>
      </a:clrScheme>
      <a:clrMap bg1="lt1" tx1="dk1" bg2="lt2" tx2="dk2" accent1="accent1" accent2="accent2" accent3="accent3" accent4="accent4" accent5="accent5" accent6="accent6" hlink="hlink" folHlink="folHlink"/>
    </a:extraClrScheme>
  </a:extraClrSchemeLst>
  <a:custClrLst>
    <a:custClr name="White">
      <a:srgbClr val="FFFFFF"/>
    </a:custClr>
    <a:custClr name="Black">
      <a:srgbClr val="000000"/>
    </a:custClr>
    <a:custClr name="Gray">
      <a:srgbClr val="808080"/>
    </a:custClr>
    <a:custClr name="Brown">
      <a:srgbClr val="7B6E6A"/>
    </a:custClr>
    <a:custClr name="Tan">
      <a:srgbClr val="B5B292"/>
    </a:custClr>
    <a:custClr name="Orange">
      <a:srgbClr val="ED8000"/>
    </a:custClr>
    <a:custClr name="Dark Blue">
      <a:srgbClr val="587993"/>
    </a:custClr>
    <a:custClr name="Red">
      <a:srgbClr val="780000"/>
    </a:custClr>
    <a:custClr name="Green">
      <a:srgbClr val="007800"/>
    </a:custClr>
    <a:custClr name="Light Blue">
      <a:srgbClr val="A5B8C9"/>
    </a:custClr>
  </a:custClr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WalkerTemplate-Horz</Template>
  <TotalTime>7795</TotalTime>
  <Words>608</Words>
  <Application>Microsoft Office PowerPoint</Application>
  <PresentationFormat>Widescreen</PresentationFormat>
  <Paragraphs>86</Paragraphs>
  <Slides>11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Rage Italic</vt:lpstr>
      <vt:lpstr>Wingdings</vt:lpstr>
      <vt:lpstr>4_Walker Image 1</vt:lpstr>
      <vt:lpstr>White Bkgd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WALKER INFORMATION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Hooton, Dana</dc:creator>
  <cp:lastModifiedBy>Nancy Lange</cp:lastModifiedBy>
  <cp:revision>757</cp:revision>
  <dcterms:created xsi:type="dcterms:W3CDTF">2011-03-17T13:10:32Z</dcterms:created>
  <dcterms:modified xsi:type="dcterms:W3CDTF">2020-05-28T21:17:16Z</dcterms:modified>
</cp:coreProperties>
</file>